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  <p:sldMasterId id="2147483679" r:id="rId2"/>
  </p:sldMasterIdLst>
  <p:notesMasterIdLst>
    <p:notesMasterId r:id="rId22"/>
  </p:notesMasterIdLst>
  <p:handoutMasterIdLst>
    <p:handoutMasterId r:id="rId23"/>
  </p:handoutMasterIdLst>
  <p:sldIdLst>
    <p:sldId id="256" r:id="rId3"/>
    <p:sldId id="1703" r:id="rId4"/>
    <p:sldId id="1704" r:id="rId5"/>
    <p:sldId id="1706" r:id="rId6"/>
    <p:sldId id="1705" r:id="rId7"/>
    <p:sldId id="1707" r:id="rId8"/>
    <p:sldId id="1709" r:id="rId9"/>
    <p:sldId id="1710" r:id="rId10"/>
    <p:sldId id="1711" r:id="rId11"/>
    <p:sldId id="1712" r:id="rId12"/>
    <p:sldId id="1713" r:id="rId13"/>
    <p:sldId id="1708" r:id="rId14"/>
    <p:sldId id="1718" r:id="rId15"/>
    <p:sldId id="506" r:id="rId16"/>
    <p:sldId id="311" r:id="rId17"/>
    <p:sldId id="1716" r:id="rId18"/>
    <p:sldId id="1714" r:id="rId19"/>
    <p:sldId id="1715" r:id="rId20"/>
    <p:sldId id="1717" r:id="rId21"/>
  </p:sldIdLst>
  <p:sldSz cx="12192000" cy="6858000"/>
  <p:notesSz cx="7104063" cy="10234613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A2108B-0065-4A1C-A1AF-DE101F597FCF}" v="108" dt="2026-09-07T05:16:57.13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>
      <p:cViewPr varScale="1">
        <p:scale>
          <a:sx n="62" d="100"/>
          <a:sy n="62" d="100"/>
        </p:scale>
        <p:origin x="39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isco Tudela" userId="4dc7546daef23619" providerId="LiveId" clId="{EBEAF5DF-7A7B-4E38-B602-BC567F5CFA06}"/>
    <pc:docChg chg="undo custSel addSld delSld modSld">
      <pc:chgData name="Francisco Tudela" userId="4dc7546daef23619" providerId="LiveId" clId="{EBEAF5DF-7A7B-4E38-B602-BC567F5CFA06}" dt="2026-08-29T16:04:52.781" v="964" actId="1076"/>
      <pc:docMkLst>
        <pc:docMk/>
      </pc:docMkLst>
      <pc:sldChg chg="addSp modSp mod">
        <pc:chgData name="Francisco Tudela" userId="4dc7546daef23619" providerId="LiveId" clId="{EBEAF5DF-7A7B-4E38-B602-BC567F5CFA06}" dt="2026-08-29T16:04:52.781" v="964" actId="1076"/>
        <pc:sldMkLst>
          <pc:docMk/>
          <pc:sldMk cId="2926731203" sldId="506"/>
        </pc:sldMkLst>
        <pc:picChg chg="add mod">
          <ac:chgData name="Francisco Tudela" userId="4dc7546daef23619" providerId="LiveId" clId="{EBEAF5DF-7A7B-4E38-B602-BC567F5CFA06}" dt="2026-08-29T16:04:52.781" v="964" actId="1076"/>
          <ac:picMkLst>
            <pc:docMk/>
            <pc:sldMk cId="2926731203" sldId="506"/>
            <ac:picMk id="3" creationId="{77EC519E-445C-8F43-3F31-F5A10F8D23AD}"/>
          </ac:picMkLst>
        </pc:picChg>
      </pc:sldChg>
      <pc:sldChg chg="delSp modSp mod modAnim">
        <pc:chgData name="Francisco Tudela" userId="4dc7546daef23619" providerId="LiveId" clId="{EBEAF5DF-7A7B-4E38-B602-BC567F5CFA06}" dt="2026-08-29T15:54:36.599" v="849" actId="20577"/>
        <pc:sldMkLst>
          <pc:docMk/>
          <pc:sldMk cId="0" sldId="1707"/>
        </pc:sldMkLst>
        <pc:spChg chg="mod">
          <ac:chgData name="Francisco Tudela" userId="4dc7546daef23619" providerId="LiveId" clId="{EBEAF5DF-7A7B-4E38-B602-BC567F5CFA06}" dt="2026-08-29T15:54:36.599" v="849" actId="20577"/>
          <ac:spMkLst>
            <pc:docMk/>
            <pc:sldMk cId="0" sldId="1707"/>
            <ac:spMk id="6" creationId="{00000000-0000-0000-0000-000000000000}"/>
          </ac:spMkLst>
        </pc:spChg>
        <pc:picChg chg="mod">
          <ac:chgData name="Francisco Tudela" userId="4dc7546daef23619" providerId="LiveId" clId="{EBEAF5DF-7A7B-4E38-B602-BC567F5CFA06}" dt="2026-08-29T15:28:31.291" v="224" actId="1076"/>
          <ac:picMkLst>
            <pc:docMk/>
            <pc:sldMk cId="0" sldId="1707"/>
            <ac:picMk id="2" creationId="{00000000-0000-0000-0000-000000000000}"/>
          </ac:picMkLst>
        </pc:picChg>
        <pc:picChg chg="mod">
          <ac:chgData name="Francisco Tudela" userId="4dc7546daef23619" providerId="LiveId" clId="{EBEAF5DF-7A7B-4E38-B602-BC567F5CFA06}" dt="2026-08-29T15:14:20.072" v="18" actId="1076"/>
          <ac:picMkLst>
            <pc:docMk/>
            <pc:sldMk cId="0" sldId="1707"/>
            <ac:picMk id="9" creationId="{AB5EFB4A-140A-185B-10E0-3DD48429E63D}"/>
          </ac:picMkLst>
        </pc:picChg>
      </pc:sldChg>
      <pc:sldChg chg="addSp delSp modSp mod delAnim modAnim">
        <pc:chgData name="Francisco Tudela" userId="4dc7546daef23619" providerId="LiveId" clId="{EBEAF5DF-7A7B-4E38-B602-BC567F5CFA06}" dt="2026-08-29T16:02:09.702" v="936" actId="1076"/>
        <pc:sldMkLst>
          <pc:docMk/>
          <pc:sldMk cId="3370393464" sldId="1708"/>
        </pc:sldMkLst>
        <pc:spChg chg="mod">
          <ac:chgData name="Francisco Tudela" userId="4dc7546daef23619" providerId="LiveId" clId="{EBEAF5DF-7A7B-4E38-B602-BC567F5CFA06}" dt="2026-08-29T15:55:58.084" v="917" actId="20577"/>
          <ac:spMkLst>
            <pc:docMk/>
            <pc:sldMk cId="3370393464" sldId="1708"/>
            <ac:spMk id="5" creationId="{C9BED2A6-07B6-F851-B051-58314CA292FD}"/>
          </ac:spMkLst>
        </pc:spChg>
        <pc:picChg chg="add mod">
          <ac:chgData name="Francisco Tudela" userId="4dc7546daef23619" providerId="LiveId" clId="{EBEAF5DF-7A7B-4E38-B602-BC567F5CFA06}" dt="2026-08-29T16:02:09.702" v="936" actId="1076"/>
          <ac:picMkLst>
            <pc:docMk/>
            <pc:sldMk cId="3370393464" sldId="1708"/>
            <ac:picMk id="6" creationId="{2355440E-973B-E431-522A-1A23D3214A75}"/>
          </ac:picMkLst>
        </pc:picChg>
      </pc:sldChg>
      <pc:sldChg chg="delSp modSp add mod delAnim modAnim">
        <pc:chgData name="Francisco Tudela" userId="4dc7546daef23619" providerId="LiveId" clId="{EBEAF5DF-7A7B-4E38-B602-BC567F5CFA06}" dt="2026-08-29T16:01:10.195" v="933" actId="14100"/>
        <pc:sldMkLst>
          <pc:docMk/>
          <pc:sldMk cId="4262707841" sldId="1709"/>
        </pc:sldMkLst>
        <pc:spChg chg="mod">
          <ac:chgData name="Francisco Tudela" userId="4dc7546daef23619" providerId="LiveId" clId="{EBEAF5DF-7A7B-4E38-B602-BC567F5CFA06}" dt="2026-08-29T16:01:10.195" v="933" actId="14100"/>
          <ac:spMkLst>
            <pc:docMk/>
            <pc:sldMk cId="4262707841" sldId="1709"/>
            <ac:spMk id="6" creationId="{0529EE04-5DBB-BFF6-3B52-434766DED28B}"/>
          </ac:spMkLst>
        </pc:spChg>
        <pc:picChg chg="mod">
          <ac:chgData name="Francisco Tudela" userId="4dc7546daef23619" providerId="LiveId" clId="{EBEAF5DF-7A7B-4E38-B602-BC567F5CFA06}" dt="2026-08-29T15:33:30.568" v="321" actId="1076"/>
          <ac:picMkLst>
            <pc:docMk/>
            <pc:sldMk cId="4262707841" sldId="1709"/>
            <ac:picMk id="9" creationId="{A962C0CF-CE88-BDEF-0551-2E4DCF492B9C}"/>
          </ac:picMkLst>
        </pc:picChg>
      </pc:sldChg>
      <pc:sldChg chg="delSp modSp add mod delAnim modAnim">
        <pc:chgData name="Francisco Tudela" userId="4dc7546daef23619" providerId="LiveId" clId="{EBEAF5DF-7A7B-4E38-B602-BC567F5CFA06}" dt="2026-08-29T16:00:48.753" v="932" actId="14100"/>
        <pc:sldMkLst>
          <pc:docMk/>
          <pc:sldMk cId="2492115308" sldId="1710"/>
        </pc:sldMkLst>
        <pc:spChg chg="mod">
          <ac:chgData name="Francisco Tudela" userId="4dc7546daef23619" providerId="LiveId" clId="{EBEAF5DF-7A7B-4E38-B602-BC567F5CFA06}" dt="2026-08-29T16:00:38.662" v="931" actId="14100"/>
          <ac:spMkLst>
            <pc:docMk/>
            <pc:sldMk cId="2492115308" sldId="1710"/>
            <ac:spMk id="6" creationId="{1C402EA5-E807-57C9-AA07-7271B1AB8250}"/>
          </ac:spMkLst>
        </pc:spChg>
        <pc:picChg chg="mod">
          <ac:chgData name="Francisco Tudela" userId="4dc7546daef23619" providerId="LiveId" clId="{EBEAF5DF-7A7B-4E38-B602-BC567F5CFA06}" dt="2026-08-29T16:00:48.753" v="932" actId="14100"/>
          <ac:picMkLst>
            <pc:docMk/>
            <pc:sldMk cId="2492115308" sldId="1710"/>
            <ac:picMk id="9" creationId="{AC134D8E-F18C-782C-EFEE-5F49ACBD33C6}"/>
          </ac:picMkLst>
        </pc:picChg>
      </pc:sldChg>
      <pc:sldChg chg="delSp modSp add mod delAnim modAnim">
        <pc:chgData name="Francisco Tudela" userId="4dc7546daef23619" providerId="LiveId" clId="{EBEAF5DF-7A7B-4E38-B602-BC567F5CFA06}" dt="2026-08-29T16:00:30.982" v="930" actId="14100"/>
        <pc:sldMkLst>
          <pc:docMk/>
          <pc:sldMk cId="3038335190" sldId="1711"/>
        </pc:sldMkLst>
        <pc:spChg chg="mod">
          <ac:chgData name="Francisco Tudela" userId="4dc7546daef23619" providerId="LiveId" clId="{EBEAF5DF-7A7B-4E38-B602-BC567F5CFA06}" dt="2026-08-29T16:00:30.982" v="930" actId="14100"/>
          <ac:spMkLst>
            <pc:docMk/>
            <pc:sldMk cId="3038335190" sldId="1711"/>
            <ac:spMk id="6" creationId="{CE026BEF-99A7-25CA-52D6-6F598C5443BC}"/>
          </ac:spMkLst>
        </pc:spChg>
        <pc:picChg chg="mod">
          <ac:chgData name="Francisco Tudela" userId="4dc7546daef23619" providerId="LiveId" clId="{EBEAF5DF-7A7B-4E38-B602-BC567F5CFA06}" dt="2026-08-29T15:51:15.269" v="834" actId="1076"/>
          <ac:picMkLst>
            <pc:docMk/>
            <pc:sldMk cId="3038335190" sldId="1711"/>
            <ac:picMk id="9" creationId="{7689334F-85A9-5AA5-A69A-267CCDE7CE2B}"/>
          </ac:picMkLst>
        </pc:picChg>
      </pc:sldChg>
      <pc:sldChg chg="modSp add mod modAnim">
        <pc:chgData name="Francisco Tudela" userId="4dc7546daef23619" providerId="LiveId" clId="{EBEAF5DF-7A7B-4E38-B602-BC567F5CFA06}" dt="2026-08-29T16:00:19.740" v="929" actId="14100"/>
        <pc:sldMkLst>
          <pc:docMk/>
          <pc:sldMk cId="2224389187" sldId="1712"/>
        </pc:sldMkLst>
        <pc:spChg chg="mod">
          <ac:chgData name="Francisco Tudela" userId="4dc7546daef23619" providerId="LiveId" clId="{EBEAF5DF-7A7B-4E38-B602-BC567F5CFA06}" dt="2026-08-29T16:00:19.740" v="929" actId="14100"/>
          <ac:spMkLst>
            <pc:docMk/>
            <pc:sldMk cId="2224389187" sldId="1712"/>
            <ac:spMk id="6" creationId="{7A7A385F-78B4-A51D-09D1-6CB2AAF4B845}"/>
          </ac:spMkLst>
        </pc:spChg>
      </pc:sldChg>
      <pc:sldChg chg="modSp add mod modAnim">
        <pc:chgData name="Francisco Tudela" userId="4dc7546daef23619" providerId="LiveId" clId="{EBEAF5DF-7A7B-4E38-B602-BC567F5CFA06}" dt="2026-08-29T16:02:00.843" v="934" actId="14100"/>
        <pc:sldMkLst>
          <pc:docMk/>
          <pc:sldMk cId="2100367960" sldId="1713"/>
        </pc:sldMkLst>
        <pc:spChg chg="mod">
          <ac:chgData name="Francisco Tudela" userId="4dc7546daef23619" providerId="LiveId" clId="{EBEAF5DF-7A7B-4E38-B602-BC567F5CFA06}" dt="2026-08-29T15:58:12.970" v="922" actId="20577"/>
          <ac:spMkLst>
            <pc:docMk/>
            <pc:sldMk cId="2100367960" sldId="1713"/>
            <ac:spMk id="6" creationId="{BFF9DAA5-F346-A060-18E9-E66DD651517D}"/>
          </ac:spMkLst>
        </pc:spChg>
        <pc:picChg chg="mod">
          <ac:chgData name="Francisco Tudela" userId="4dc7546daef23619" providerId="LiveId" clId="{EBEAF5DF-7A7B-4E38-B602-BC567F5CFA06}" dt="2026-08-29T16:02:00.843" v="934" actId="14100"/>
          <ac:picMkLst>
            <pc:docMk/>
            <pc:sldMk cId="2100367960" sldId="1713"/>
            <ac:picMk id="9" creationId="{24C4D4E4-9340-287A-D815-D2521DD8F700}"/>
          </ac:picMkLst>
        </pc:picChg>
      </pc:sldChg>
    </pc:docChg>
  </pc:docChgLst>
  <pc:docChgLst>
    <pc:chgData name="Francisco Tudela" userId="4dc7546daef23619" providerId="LiveId" clId="{42D551BF-5B6C-4952-AD0C-4AB173EA9798}"/>
    <pc:docChg chg="undo custSel addSld delSld modSld sldOrd">
      <pc:chgData name="Francisco Tudela" userId="4dc7546daef23619" providerId="LiveId" clId="{42D551BF-5B6C-4952-AD0C-4AB173EA9798}" dt="2026-09-07T05:16:57.138" v="6550" actId="20577"/>
      <pc:docMkLst>
        <pc:docMk/>
      </pc:docMkLst>
      <pc:sldChg chg="delSp modSp mod delAnim modAnim">
        <pc:chgData name="Francisco Tudela" userId="4dc7546daef23619" providerId="LiveId" clId="{42D551BF-5B6C-4952-AD0C-4AB173EA9798}" dt="2026-09-01T05:56:05.433" v="1089" actId="20577"/>
        <pc:sldMkLst>
          <pc:docMk/>
          <pc:sldMk cId="0" sldId="256"/>
        </pc:sldMkLst>
        <pc:spChg chg="mod">
          <ac:chgData name="Francisco Tudela" userId="4dc7546daef23619" providerId="LiveId" clId="{42D551BF-5B6C-4952-AD0C-4AB173EA9798}" dt="2026-09-01T05:56:05.433" v="1089" actId="20577"/>
          <ac:spMkLst>
            <pc:docMk/>
            <pc:sldMk cId="0" sldId="256"/>
            <ac:spMk id="9" creationId="{58C5058C-4793-9DF3-7AA6-92202AC9F8F2}"/>
          </ac:spMkLst>
        </pc:spChg>
        <pc:spChg chg="mod">
          <ac:chgData name="Francisco Tudela" userId="4dc7546daef23619" providerId="LiveId" clId="{42D551BF-5B6C-4952-AD0C-4AB173EA9798}" dt="2026-08-27T12:07:29.858" v="140" actId="20577"/>
          <ac:spMkLst>
            <pc:docMk/>
            <pc:sldMk cId="0" sldId="256"/>
            <ac:spMk id="24580" creationId="{3271F25F-6F09-23DA-EFF3-6F4F638C3289}"/>
          </ac:spMkLst>
        </pc:spChg>
      </pc:sldChg>
      <pc:sldChg chg="delSp modSp mod delAnim modAnim">
        <pc:chgData name="Francisco Tudela" userId="4dc7546daef23619" providerId="LiveId" clId="{42D551BF-5B6C-4952-AD0C-4AB173EA9798}" dt="2026-09-07T05:16:57.138" v="6550" actId="20577"/>
        <pc:sldMkLst>
          <pc:docMk/>
          <pc:sldMk cId="2926731203" sldId="506"/>
        </pc:sldMkLst>
        <pc:spChg chg="mod">
          <ac:chgData name="Francisco Tudela" userId="4dc7546daef23619" providerId="LiveId" clId="{42D551BF-5B6C-4952-AD0C-4AB173EA9798}" dt="2026-09-07T05:16:57.138" v="6550" actId="20577"/>
          <ac:spMkLst>
            <pc:docMk/>
            <pc:sldMk cId="2926731203" sldId="506"/>
            <ac:spMk id="7" creationId="{90AC276C-2B53-05EE-B318-F1A85C2B63C6}"/>
          </ac:spMkLst>
        </pc:spChg>
      </pc:sldChg>
      <pc:sldChg chg="addSp modSp mod modAnim">
        <pc:chgData name="Francisco Tudela" userId="4dc7546daef23619" providerId="LiveId" clId="{42D551BF-5B6C-4952-AD0C-4AB173EA9798}" dt="2026-09-02T06:39:45.505" v="3728" actId="1076"/>
        <pc:sldMkLst>
          <pc:docMk/>
          <pc:sldMk cId="2784099349" sldId="1703"/>
        </pc:sldMkLst>
        <pc:spChg chg="mod">
          <ac:chgData name="Francisco Tudela" userId="4dc7546daef23619" providerId="LiveId" clId="{42D551BF-5B6C-4952-AD0C-4AB173EA9798}" dt="2026-08-28T06:57:31.159" v="903" actId="20577"/>
          <ac:spMkLst>
            <pc:docMk/>
            <pc:sldMk cId="2784099349" sldId="1703"/>
            <ac:spMk id="6" creationId="{8A8C5E7E-E09B-6D35-14A0-17351D3B3D3F}"/>
          </ac:spMkLst>
        </pc:spChg>
        <pc:picChg chg="add mod">
          <ac:chgData name="Francisco Tudela" userId="4dc7546daef23619" providerId="LiveId" clId="{42D551BF-5B6C-4952-AD0C-4AB173EA9798}" dt="2026-09-02T06:39:45.505" v="3728" actId="1076"/>
          <ac:picMkLst>
            <pc:docMk/>
            <pc:sldMk cId="2784099349" sldId="1703"/>
            <ac:picMk id="3" creationId="{49A2761C-E974-B998-229B-5A8C88C27B55}"/>
          </ac:picMkLst>
        </pc:picChg>
      </pc:sldChg>
      <pc:sldChg chg="addSp delSp modSp mod modAnim">
        <pc:chgData name="Francisco Tudela" userId="4dc7546daef23619" providerId="LiveId" clId="{42D551BF-5B6C-4952-AD0C-4AB173EA9798}" dt="2026-09-07T05:07:27.791" v="6443"/>
        <pc:sldMkLst>
          <pc:docMk/>
          <pc:sldMk cId="2526300868" sldId="1704"/>
        </pc:sldMkLst>
        <pc:spChg chg="mod">
          <ac:chgData name="Francisco Tudela" userId="4dc7546daef23619" providerId="LiveId" clId="{42D551BF-5B6C-4952-AD0C-4AB173EA9798}" dt="2026-09-07T05:06:52.667" v="6442" actId="20577"/>
          <ac:spMkLst>
            <pc:docMk/>
            <pc:sldMk cId="2526300868" sldId="1704"/>
            <ac:spMk id="6" creationId="{6992228E-096B-91E4-9C90-E872F3879EF7}"/>
          </ac:spMkLst>
        </pc:spChg>
        <pc:picChg chg="add mod">
          <ac:chgData name="Francisco Tudela" userId="4dc7546daef23619" providerId="LiveId" clId="{42D551BF-5B6C-4952-AD0C-4AB173EA9798}" dt="2026-09-02T06:40:05.993" v="3732" actId="1076"/>
          <ac:picMkLst>
            <pc:docMk/>
            <pc:sldMk cId="2526300868" sldId="1704"/>
            <ac:picMk id="5" creationId="{14278960-776F-B62F-2F36-0FD5E77FB5AE}"/>
          </ac:picMkLst>
        </pc:picChg>
        <pc:picChg chg="add mod">
          <ac:chgData name="Francisco Tudela" userId="4dc7546daef23619" providerId="LiveId" clId="{42D551BF-5B6C-4952-AD0C-4AB173EA9798}" dt="2026-09-02T06:39:52.702" v="3730" actId="1076"/>
          <ac:picMkLst>
            <pc:docMk/>
            <pc:sldMk cId="2526300868" sldId="1704"/>
            <ac:picMk id="8" creationId="{280442C4-B512-547C-9E7C-0109EB3B5E6C}"/>
          </ac:picMkLst>
        </pc:picChg>
      </pc:sldChg>
      <pc:sldChg chg="addSp delSp modSp add del mod modAnim">
        <pc:chgData name="Francisco Tudela" userId="4dc7546daef23619" providerId="LiveId" clId="{42D551BF-5B6C-4952-AD0C-4AB173EA9798}" dt="2026-09-03T08:30:04.541" v="4932" actId="6549"/>
        <pc:sldMkLst>
          <pc:docMk/>
          <pc:sldMk cId="3873568006" sldId="1705"/>
        </pc:sldMkLst>
        <pc:graphicFrameChg chg="mod modGraphic">
          <ac:chgData name="Francisco Tudela" userId="4dc7546daef23619" providerId="LiveId" clId="{42D551BF-5B6C-4952-AD0C-4AB173EA9798}" dt="2026-09-03T08:30:04.541" v="4932" actId="6549"/>
          <ac:graphicFrameMkLst>
            <pc:docMk/>
            <pc:sldMk cId="3873568006" sldId="1705"/>
            <ac:graphicFrameMk id="5" creationId="{10B9E89C-5117-6AF5-46EB-8885ACE73F68}"/>
          </ac:graphicFrameMkLst>
        </pc:graphicFrameChg>
        <pc:picChg chg="add mod">
          <ac:chgData name="Francisco Tudela" userId="4dc7546daef23619" providerId="LiveId" clId="{42D551BF-5B6C-4952-AD0C-4AB173EA9798}" dt="2026-09-03T08:27:14.136" v="4856" actId="1076"/>
          <ac:picMkLst>
            <pc:docMk/>
            <pc:sldMk cId="3873568006" sldId="1705"/>
            <ac:picMk id="3" creationId="{B875FEE0-8AF3-CB84-8199-659A2606549F}"/>
          </ac:picMkLst>
        </pc:picChg>
      </pc:sldChg>
      <pc:sldChg chg="addSp modSp mod modAnim">
        <pc:chgData name="Francisco Tudela" userId="4dc7546daef23619" providerId="LiveId" clId="{42D551BF-5B6C-4952-AD0C-4AB173EA9798}" dt="2026-09-02T06:40:28.077" v="3736" actId="14100"/>
        <pc:sldMkLst>
          <pc:docMk/>
          <pc:sldMk cId="2792530108" sldId="1706"/>
        </pc:sldMkLst>
        <pc:spChg chg="mod">
          <ac:chgData name="Francisco Tudela" userId="4dc7546daef23619" providerId="LiveId" clId="{42D551BF-5B6C-4952-AD0C-4AB173EA9798}" dt="2026-08-27T23:12:01.898" v="341" actId="20577"/>
          <ac:spMkLst>
            <pc:docMk/>
            <pc:sldMk cId="2792530108" sldId="1706"/>
            <ac:spMk id="6" creationId="{C7BF6AE2-EA77-25C0-A079-57CAF76665E8}"/>
          </ac:spMkLst>
        </pc:spChg>
        <pc:picChg chg="add mod">
          <ac:chgData name="Francisco Tudela" userId="4dc7546daef23619" providerId="LiveId" clId="{42D551BF-5B6C-4952-AD0C-4AB173EA9798}" dt="2026-09-02T06:40:28.077" v="3736" actId="14100"/>
          <ac:picMkLst>
            <pc:docMk/>
            <pc:sldMk cId="2792530108" sldId="1706"/>
            <ac:picMk id="3" creationId="{2EBE1A35-23B1-07A2-4A96-E5656B19E93A}"/>
          </ac:picMkLst>
        </pc:picChg>
      </pc:sldChg>
      <pc:sldChg chg="delSp modSp mod delAnim modAnim">
        <pc:chgData name="Francisco Tudela" userId="4dc7546daef23619" providerId="LiveId" clId="{42D551BF-5B6C-4952-AD0C-4AB173EA9798}" dt="2026-09-03T08:34:02.606" v="4998" actId="6549"/>
        <pc:sldMkLst>
          <pc:docMk/>
          <pc:sldMk cId="0" sldId="1707"/>
        </pc:sldMkLst>
        <pc:spChg chg="mod">
          <ac:chgData name="Francisco Tudela" userId="4dc7546daef23619" providerId="LiveId" clId="{42D551BF-5B6C-4952-AD0C-4AB173EA9798}" dt="2026-09-03T08:33:56.678" v="4987" actId="6549"/>
          <ac:spMkLst>
            <pc:docMk/>
            <pc:sldMk cId="0" sldId="1707"/>
            <ac:spMk id="6" creationId="{00000000-0000-0000-0000-000000000000}"/>
          </ac:spMkLst>
        </pc:spChg>
        <pc:picChg chg="mod">
          <ac:chgData name="Francisco Tudela" userId="4dc7546daef23619" providerId="LiveId" clId="{42D551BF-5B6C-4952-AD0C-4AB173EA9798}" dt="2026-08-28T05:49:19.587" v="457" actId="1076"/>
          <ac:picMkLst>
            <pc:docMk/>
            <pc:sldMk cId="0" sldId="1707"/>
            <ac:picMk id="2" creationId="{00000000-0000-0000-0000-000000000000}"/>
          </ac:picMkLst>
        </pc:picChg>
        <pc:picChg chg="mod">
          <ac:chgData name="Francisco Tudela" userId="4dc7546daef23619" providerId="LiveId" clId="{42D551BF-5B6C-4952-AD0C-4AB173EA9798}" dt="2026-09-01T06:06:31.036" v="1138" actId="14100"/>
          <ac:picMkLst>
            <pc:docMk/>
            <pc:sldMk cId="0" sldId="1707"/>
            <ac:picMk id="9" creationId="{AB5EFB4A-140A-185B-10E0-3DD48429E63D}"/>
          </ac:picMkLst>
        </pc:picChg>
      </pc:sldChg>
      <pc:sldChg chg="addSp delSp modSp new mod ord modAnim">
        <pc:chgData name="Francisco Tudela" userId="4dc7546daef23619" providerId="LiveId" clId="{42D551BF-5B6C-4952-AD0C-4AB173EA9798}" dt="2026-09-07T05:12:20.972" v="6505" actId="6549"/>
        <pc:sldMkLst>
          <pc:docMk/>
          <pc:sldMk cId="3370393464" sldId="1708"/>
        </pc:sldMkLst>
        <pc:spChg chg="add mod">
          <ac:chgData name="Francisco Tudela" userId="4dc7546daef23619" providerId="LiveId" clId="{42D551BF-5B6C-4952-AD0C-4AB173EA9798}" dt="2026-09-07T05:12:20.972" v="6505" actId="6549"/>
          <ac:spMkLst>
            <pc:docMk/>
            <pc:sldMk cId="3370393464" sldId="1708"/>
            <ac:spMk id="5" creationId="{C9BED2A6-07B6-F851-B051-58314CA292FD}"/>
          </ac:spMkLst>
        </pc:spChg>
        <pc:picChg chg="mod">
          <ac:chgData name="Francisco Tudela" userId="4dc7546daef23619" providerId="LiveId" clId="{42D551BF-5B6C-4952-AD0C-4AB173EA9798}" dt="2026-09-01T10:18:17.650" v="3043" actId="14100"/>
          <ac:picMkLst>
            <pc:docMk/>
            <pc:sldMk cId="3370393464" sldId="1708"/>
            <ac:picMk id="6" creationId="{2355440E-973B-E431-522A-1A23D3214A75}"/>
          </ac:picMkLst>
        </pc:picChg>
      </pc:sldChg>
      <pc:sldChg chg="modSp mod modAnim">
        <pc:chgData name="Francisco Tudela" userId="4dc7546daef23619" providerId="LiveId" clId="{42D551BF-5B6C-4952-AD0C-4AB173EA9798}" dt="2026-09-03T09:25:29.006" v="6134" actId="1076"/>
        <pc:sldMkLst>
          <pc:docMk/>
          <pc:sldMk cId="4262707841" sldId="1709"/>
        </pc:sldMkLst>
        <pc:spChg chg="mod">
          <ac:chgData name="Francisco Tudela" userId="4dc7546daef23619" providerId="LiveId" clId="{42D551BF-5B6C-4952-AD0C-4AB173EA9798}" dt="2026-09-03T09:25:21.066" v="6132" actId="20577"/>
          <ac:spMkLst>
            <pc:docMk/>
            <pc:sldMk cId="4262707841" sldId="1709"/>
            <ac:spMk id="6" creationId="{0529EE04-5DBB-BFF6-3B52-434766DED28B}"/>
          </ac:spMkLst>
        </pc:spChg>
        <pc:picChg chg="mod">
          <ac:chgData name="Francisco Tudela" userId="4dc7546daef23619" providerId="LiveId" clId="{42D551BF-5B6C-4952-AD0C-4AB173EA9798}" dt="2026-09-03T09:25:29.006" v="6134" actId="1076"/>
          <ac:picMkLst>
            <pc:docMk/>
            <pc:sldMk cId="4262707841" sldId="1709"/>
            <ac:picMk id="9" creationId="{A962C0CF-CE88-BDEF-0551-2E4DCF492B9C}"/>
          </ac:picMkLst>
        </pc:picChg>
      </pc:sldChg>
      <pc:sldChg chg="modSp mod modAnim">
        <pc:chgData name="Francisco Tudela" userId="4dc7546daef23619" providerId="LiveId" clId="{42D551BF-5B6C-4952-AD0C-4AB173EA9798}" dt="2026-09-03T09:35:22.360" v="6431"/>
        <pc:sldMkLst>
          <pc:docMk/>
          <pc:sldMk cId="2492115308" sldId="1710"/>
        </pc:sldMkLst>
        <pc:spChg chg="mod">
          <ac:chgData name="Francisco Tudela" userId="4dc7546daef23619" providerId="LiveId" clId="{42D551BF-5B6C-4952-AD0C-4AB173EA9798}" dt="2026-09-03T09:35:09.366" v="6430" actId="20577"/>
          <ac:spMkLst>
            <pc:docMk/>
            <pc:sldMk cId="2492115308" sldId="1710"/>
            <ac:spMk id="6" creationId="{1C402EA5-E807-57C9-AA07-7271B1AB8250}"/>
          </ac:spMkLst>
        </pc:spChg>
        <pc:picChg chg="mod">
          <ac:chgData name="Francisco Tudela" userId="4dc7546daef23619" providerId="LiveId" clId="{42D551BF-5B6C-4952-AD0C-4AB173EA9798}" dt="2026-09-03T09:30:59.948" v="6342" actId="1076"/>
          <ac:picMkLst>
            <pc:docMk/>
            <pc:sldMk cId="2492115308" sldId="1710"/>
            <ac:picMk id="9" creationId="{AC134D8E-F18C-782C-EFEE-5F49ACBD33C6}"/>
          </ac:picMkLst>
        </pc:picChg>
      </pc:sldChg>
      <pc:sldChg chg="modSp mod modAnim">
        <pc:chgData name="Francisco Tudela" userId="4dc7546daef23619" providerId="LiveId" clId="{42D551BF-5B6C-4952-AD0C-4AB173EA9798}" dt="2026-09-03T08:56:37.819" v="5460"/>
        <pc:sldMkLst>
          <pc:docMk/>
          <pc:sldMk cId="3038335190" sldId="1711"/>
        </pc:sldMkLst>
        <pc:spChg chg="mod">
          <ac:chgData name="Francisco Tudela" userId="4dc7546daef23619" providerId="LiveId" clId="{42D551BF-5B6C-4952-AD0C-4AB173EA9798}" dt="2026-09-03T08:56:37.819" v="5460"/>
          <ac:spMkLst>
            <pc:docMk/>
            <pc:sldMk cId="3038335190" sldId="1711"/>
            <ac:spMk id="6" creationId="{CE026BEF-99A7-25CA-52D6-6F598C5443BC}"/>
          </ac:spMkLst>
        </pc:spChg>
        <pc:picChg chg="mod">
          <ac:chgData name="Francisco Tudela" userId="4dc7546daef23619" providerId="LiveId" clId="{42D551BF-5B6C-4952-AD0C-4AB173EA9798}" dt="2026-09-01T06:21:21.246" v="1420" actId="14100"/>
          <ac:picMkLst>
            <pc:docMk/>
            <pc:sldMk cId="3038335190" sldId="1711"/>
            <ac:picMk id="9" creationId="{7689334F-85A9-5AA5-A69A-267CCDE7CE2B}"/>
          </ac:picMkLst>
        </pc:picChg>
      </pc:sldChg>
      <pc:sldChg chg="modSp mod modAnim">
        <pc:chgData name="Francisco Tudela" userId="4dc7546daef23619" providerId="LiveId" clId="{42D551BF-5B6C-4952-AD0C-4AB173EA9798}" dt="2026-09-03T09:38:01.500" v="6437" actId="20577"/>
        <pc:sldMkLst>
          <pc:docMk/>
          <pc:sldMk cId="2224389187" sldId="1712"/>
        </pc:sldMkLst>
        <pc:spChg chg="mod">
          <ac:chgData name="Francisco Tudela" userId="4dc7546daef23619" providerId="LiveId" clId="{42D551BF-5B6C-4952-AD0C-4AB173EA9798}" dt="2026-09-03T09:38:01.500" v="6437" actId="20577"/>
          <ac:spMkLst>
            <pc:docMk/>
            <pc:sldMk cId="2224389187" sldId="1712"/>
            <ac:spMk id="6" creationId="{7A7A385F-78B4-A51D-09D1-6CB2AAF4B845}"/>
          </ac:spMkLst>
        </pc:spChg>
        <pc:picChg chg="mod">
          <ac:chgData name="Francisco Tudela" userId="4dc7546daef23619" providerId="LiveId" clId="{42D551BF-5B6C-4952-AD0C-4AB173EA9798}" dt="2026-09-03T09:19:33.831" v="6043" actId="1076"/>
          <ac:picMkLst>
            <pc:docMk/>
            <pc:sldMk cId="2224389187" sldId="1712"/>
            <ac:picMk id="9" creationId="{831FC031-B889-2E40-CBB3-7E6A2A937468}"/>
          </ac:picMkLst>
        </pc:picChg>
      </pc:sldChg>
      <pc:sldChg chg="modSp modAnim">
        <pc:chgData name="Francisco Tudela" userId="4dc7546daef23619" providerId="LiveId" clId="{42D551BF-5B6C-4952-AD0C-4AB173EA9798}" dt="2026-09-01T06:27:38.640" v="1506"/>
        <pc:sldMkLst>
          <pc:docMk/>
          <pc:sldMk cId="2100367960" sldId="1713"/>
        </pc:sldMkLst>
        <pc:spChg chg="mod">
          <ac:chgData name="Francisco Tudela" userId="4dc7546daef23619" providerId="LiveId" clId="{42D551BF-5B6C-4952-AD0C-4AB173EA9798}" dt="2026-09-01T06:27:38.640" v="1506"/>
          <ac:spMkLst>
            <pc:docMk/>
            <pc:sldMk cId="2100367960" sldId="1713"/>
            <ac:spMk id="6" creationId="{BFF9DAA5-F346-A060-18E9-E66DD651517D}"/>
          </ac:spMkLst>
        </pc:spChg>
      </pc:sldChg>
      <pc:sldChg chg="delSp mod delAnim">
        <pc:chgData name="Francisco Tudela" userId="4dc7546daef23619" providerId="LiveId" clId="{42D551BF-5B6C-4952-AD0C-4AB173EA9798}" dt="2026-09-04T00:10:43.324" v="6438" actId="478"/>
        <pc:sldMkLst>
          <pc:docMk/>
          <pc:sldMk cId="4208846946" sldId="1717"/>
        </pc:sldMkLst>
      </pc:sldChg>
      <pc:sldChg chg="modSp add mod modAnim">
        <pc:chgData name="Francisco Tudela" userId="4dc7546daef23619" providerId="LiveId" clId="{42D551BF-5B6C-4952-AD0C-4AB173EA9798}" dt="2026-09-07T05:16:07.446" v="6546" actId="1076"/>
        <pc:sldMkLst>
          <pc:docMk/>
          <pc:sldMk cId="2286378452" sldId="1718"/>
        </pc:sldMkLst>
        <pc:spChg chg="mod">
          <ac:chgData name="Francisco Tudela" userId="4dc7546daef23619" providerId="LiveId" clId="{42D551BF-5B6C-4952-AD0C-4AB173EA9798}" dt="2026-09-07T05:15:55.585" v="6545" actId="20577"/>
          <ac:spMkLst>
            <pc:docMk/>
            <pc:sldMk cId="2286378452" sldId="1718"/>
            <ac:spMk id="5" creationId="{EF8BE4B8-3B42-B3E6-448A-FF787F6D12ED}"/>
          </ac:spMkLst>
        </pc:spChg>
        <pc:picChg chg="mod">
          <ac:chgData name="Francisco Tudela" userId="4dc7546daef23619" providerId="LiveId" clId="{42D551BF-5B6C-4952-AD0C-4AB173EA9798}" dt="2026-09-07T05:16:07.446" v="6546" actId="1076"/>
          <ac:picMkLst>
            <pc:docMk/>
            <pc:sldMk cId="2286378452" sldId="1718"/>
            <ac:picMk id="6" creationId="{1AB4299B-0D79-1903-DD0F-64295C010B55}"/>
          </ac:picMkLst>
        </pc:picChg>
      </pc:sldChg>
    </pc:docChg>
  </pc:docChgLst>
  <pc:docChgLst>
    <pc:chgData name="Francisco Tudela" userId="4dc7546daef23619" providerId="LiveId" clId="{F07355CF-78B3-4298-ADCC-535EABF97919}"/>
    <pc:docChg chg="undo custSel addSld delSld modSld sldOrd">
      <pc:chgData name="Francisco Tudela" userId="4dc7546daef23619" providerId="LiveId" clId="{F07355CF-78B3-4298-ADCC-535EABF97919}" dt="2026-09-03T20:06:31.593" v="3668"/>
      <pc:docMkLst>
        <pc:docMk/>
      </pc:docMkLst>
      <pc:sldChg chg="addSp delSp modSp add mod modAnim">
        <pc:chgData name="Francisco Tudela" userId="4dc7546daef23619" providerId="LiveId" clId="{F07355CF-78B3-4298-ADCC-535EABF97919}" dt="2026-08-24T18:13:08.818" v="1101"/>
        <pc:sldMkLst>
          <pc:docMk/>
          <pc:sldMk cId="0" sldId="256"/>
        </pc:sldMkLst>
        <pc:spChg chg="add mod">
          <ac:chgData name="Francisco Tudela" userId="4dc7546daef23619" providerId="LiveId" clId="{F07355CF-78B3-4298-ADCC-535EABF97919}" dt="2026-08-24T18:12:32.998" v="1099" actId="20577"/>
          <ac:spMkLst>
            <pc:docMk/>
            <pc:sldMk cId="0" sldId="256"/>
            <ac:spMk id="9" creationId="{58C5058C-4793-9DF3-7AA6-92202AC9F8F2}"/>
          </ac:spMkLst>
        </pc:spChg>
        <pc:spChg chg="mod">
          <ac:chgData name="Francisco Tudela" userId="4dc7546daef23619" providerId="LiveId" clId="{F07355CF-78B3-4298-ADCC-535EABF97919}" dt="2026-08-24T18:11:38.759" v="1082" actId="255"/>
          <ac:spMkLst>
            <pc:docMk/>
            <pc:sldMk cId="0" sldId="256"/>
            <ac:spMk id="13315" creationId="{2EE35FF2-19C8-E1DA-59BB-56C27A89FE85}"/>
          </ac:spMkLst>
        </pc:spChg>
        <pc:spChg chg="mod">
          <ac:chgData name="Francisco Tudela" userId="4dc7546daef23619" providerId="LiveId" clId="{F07355CF-78B3-4298-ADCC-535EABF97919}" dt="2026-08-24T12:36:41.592" v="418" actId="14100"/>
          <ac:spMkLst>
            <pc:docMk/>
            <pc:sldMk cId="0" sldId="256"/>
            <ac:spMk id="24580" creationId="{3271F25F-6F09-23DA-EFF3-6F4F638C3289}"/>
          </ac:spMkLst>
        </pc:spChg>
        <pc:picChg chg="add mod">
          <ac:chgData name="Francisco Tudela" userId="4dc7546daef23619" providerId="LiveId" clId="{F07355CF-78B3-4298-ADCC-535EABF97919}" dt="2026-08-24T12:35:29.123" v="360" actId="1076"/>
          <ac:picMkLst>
            <pc:docMk/>
            <pc:sldMk cId="0" sldId="256"/>
            <ac:picMk id="7" creationId="{AC3A9DF6-D17D-4CD0-0137-FA2EB5212EAB}"/>
          </ac:picMkLst>
        </pc:picChg>
      </pc:sldChg>
      <pc:sldChg chg="ord">
        <pc:chgData name="Francisco Tudela" userId="4dc7546daef23619" providerId="LiveId" clId="{F07355CF-78B3-4298-ADCC-535EABF97919}" dt="2026-08-24T14:05:04.542" v="964"/>
        <pc:sldMkLst>
          <pc:docMk/>
          <pc:sldMk cId="3649366401" sldId="311"/>
        </pc:sldMkLst>
      </pc:sldChg>
      <pc:sldChg chg="addSp delSp modSp mod delAnim modAnim">
        <pc:chgData name="Francisco Tudela" userId="4dc7546daef23619" providerId="LiveId" clId="{F07355CF-78B3-4298-ADCC-535EABF97919}" dt="2026-09-03T13:07:27.538" v="3432" actId="6549"/>
        <pc:sldMkLst>
          <pc:docMk/>
          <pc:sldMk cId="2926731203" sldId="506"/>
        </pc:sldMkLst>
        <pc:spChg chg="add mod">
          <ac:chgData name="Francisco Tudela" userId="4dc7546daef23619" providerId="LiveId" clId="{F07355CF-78B3-4298-ADCC-535EABF97919}" dt="2026-09-03T13:07:27.538" v="3432" actId="6549"/>
          <ac:spMkLst>
            <pc:docMk/>
            <pc:sldMk cId="2926731203" sldId="506"/>
            <ac:spMk id="7" creationId="{90AC276C-2B53-05EE-B318-F1A85C2B63C6}"/>
          </ac:spMkLst>
        </pc:spChg>
      </pc:sldChg>
      <pc:sldChg chg="addSp delSp modSp new mod modAnim">
        <pc:chgData name="Francisco Tudela" userId="4dc7546daef23619" providerId="LiveId" clId="{F07355CF-78B3-4298-ADCC-535EABF97919}" dt="2026-08-24T18:14:04.094" v="1110" actId="179"/>
        <pc:sldMkLst>
          <pc:docMk/>
          <pc:sldMk cId="2784099349" sldId="1703"/>
        </pc:sldMkLst>
        <pc:spChg chg="add mod">
          <ac:chgData name="Francisco Tudela" userId="4dc7546daef23619" providerId="LiveId" clId="{F07355CF-78B3-4298-ADCC-535EABF97919}" dt="2026-08-24T18:14:04.094" v="1110" actId="179"/>
          <ac:spMkLst>
            <pc:docMk/>
            <pc:sldMk cId="2784099349" sldId="1703"/>
            <ac:spMk id="6" creationId="{8A8C5E7E-E09B-6D35-14A0-17351D3B3D3F}"/>
          </ac:spMkLst>
        </pc:spChg>
      </pc:sldChg>
      <pc:sldChg chg="addSp delSp modSp new mod modAnim">
        <pc:chgData name="Francisco Tudela" userId="4dc7546daef23619" providerId="LiveId" clId="{F07355CF-78B3-4298-ADCC-535EABF97919}" dt="2026-08-24T18:16:26.949" v="1174" actId="20577"/>
        <pc:sldMkLst>
          <pc:docMk/>
          <pc:sldMk cId="2526300868" sldId="1704"/>
        </pc:sldMkLst>
        <pc:spChg chg="add mod">
          <ac:chgData name="Francisco Tudela" userId="4dc7546daef23619" providerId="LiveId" clId="{F07355CF-78B3-4298-ADCC-535EABF97919}" dt="2026-08-24T18:16:26.949" v="1174" actId="20577"/>
          <ac:spMkLst>
            <pc:docMk/>
            <pc:sldMk cId="2526300868" sldId="1704"/>
            <ac:spMk id="6" creationId="{6992228E-096B-91E4-9C90-E872F3879EF7}"/>
          </ac:spMkLst>
        </pc:spChg>
      </pc:sldChg>
      <pc:sldChg chg="addSp delSp modSp new mod modAnim">
        <pc:chgData name="Francisco Tudela" userId="4dc7546daef23619" providerId="LiveId" clId="{F07355CF-78B3-4298-ADCC-535EABF97919}" dt="2026-09-03T12:27:47.558" v="2879" actId="1076"/>
        <pc:sldMkLst>
          <pc:docMk/>
          <pc:sldMk cId="3873568006" sldId="1705"/>
        </pc:sldMkLst>
        <pc:graphicFrameChg chg="add mod modGraphic">
          <ac:chgData name="Francisco Tudela" userId="4dc7546daef23619" providerId="LiveId" clId="{F07355CF-78B3-4298-ADCC-535EABF97919}" dt="2026-09-03T12:27:47.558" v="2879" actId="1076"/>
          <ac:graphicFrameMkLst>
            <pc:docMk/>
            <pc:sldMk cId="3873568006" sldId="1705"/>
            <ac:graphicFrameMk id="5" creationId="{10B9E89C-5117-6AF5-46EB-8885ACE73F68}"/>
          </ac:graphicFrameMkLst>
        </pc:graphicFrameChg>
      </pc:sldChg>
      <pc:sldChg chg="modSp add mod modAnim">
        <pc:chgData name="Francisco Tudela" userId="4dc7546daef23619" providerId="LiveId" clId="{F07355CF-78B3-4298-ADCC-535EABF97919}" dt="2026-09-03T12:27:28.160" v="2878"/>
        <pc:sldMkLst>
          <pc:docMk/>
          <pc:sldMk cId="2792530108" sldId="1706"/>
        </pc:sldMkLst>
        <pc:spChg chg="mod">
          <ac:chgData name="Francisco Tudela" userId="4dc7546daef23619" providerId="LiveId" clId="{F07355CF-78B3-4298-ADCC-535EABF97919}" dt="2026-09-03T12:26:45.322" v="2870" actId="20577"/>
          <ac:spMkLst>
            <pc:docMk/>
            <pc:sldMk cId="2792530108" sldId="1706"/>
            <ac:spMk id="6" creationId="{C7BF6AE2-EA77-25C0-A079-57CAF76665E8}"/>
          </ac:spMkLst>
        </pc:spChg>
        <pc:picChg chg="mod">
          <ac:chgData name="Francisco Tudela" userId="4dc7546daef23619" providerId="LiveId" clId="{F07355CF-78B3-4298-ADCC-535EABF97919}" dt="2026-09-03T12:24:47.358" v="2846" actId="1076"/>
          <ac:picMkLst>
            <pc:docMk/>
            <pc:sldMk cId="2792530108" sldId="1706"/>
            <ac:picMk id="3" creationId="{2EBE1A35-23B1-07A2-4A96-E5656B19E93A}"/>
          </ac:picMkLst>
        </pc:picChg>
      </pc:sldChg>
      <pc:sldChg chg="addSp delSp modSp add mod setBg modAnim">
        <pc:chgData name="Francisco Tudela" userId="4dc7546daef23619" providerId="LiveId" clId="{F07355CF-78B3-4298-ADCC-535EABF97919}" dt="2026-09-03T12:45:30.944" v="2998" actId="11"/>
        <pc:sldMkLst>
          <pc:docMk/>
          <pc:sldMk cId="0" sldId="1707"/>
        </pc:sldMkLst>
        <pc:spChg chg="mod">
          <ac:chgData name="Francisco Tudela" userId="4dc7546daef23619" providerId="LiveId" clId="{F07355CF-78B3-4298-ADCC-535EABF97919}" dt="2026-09-03T12:45:30.944" v="2998" actId="11"/>
          <ac:spMkLst>
            <pc:docMk/>
            <pc:sldMk cId="0" sldId="1707"/>
            <ac:spMk id="6" creationId="{00000000-0000-0000-0000-000000000000}"/>
          </ac:spMkLst>
        </pc:spChg>
        <pc:picChg chg="mod">
          <ac:chgData name="Francisco Tudela" userId="4dc7546daef23619" providerId="LiveId" clId="{F07355CF-78B3-4298-ADCC-535EABF97919}" dt="2026-08-28T14:24:34.062" v="1806" actId="14100"/>
          <ac:picMkLst>
            <pc:docMk/>
            <pc:sldMk cId="0" sldId="1707"/>
            <ac:picMk id="2" creationId="{00000000-0000-0000-0000-000000000000}"/>
          </ac:picMkLst>
        </pc:picChg>
        <pc:picChg chg="add mod">
          <ac:chgData name="Francisco Tudela" userId="4dc7546daef23619" providerId="LiveId" clId="{F07355CF-78B3-4298-ADCC-535EABF97919}" dt="2026-08-24T13:02:02.488" v="579" actId="1076"/>
          <ac:picMkLst>
            <pc:docMk/>
            <pc:sldMk cId="0" sldId="1707"/>
            <ac:picMk id="9" creationId="{AB5EFB4A-140A-185B-10E0-3DD48429E63D}"/>
          </ac:picMkLst>
        </pc:picChg>
      </pc:sldChg>
      <pc:sldChg chg="modSp">
        <pc:chgData name="Francisco Tudela" userId="4dc7546daef23619" providerId="LiveId" clId="{F07355CF-78B3-4298-ADCC-535EABF97919}" dt="2026-09-03T14:15:05.408" v="3666" actId="20577"/>
        <pc:sldMkLst>
          <pc:docMk/>
          <pc:sldMk cId="3370393464" sldId="1708"/>
        </pc:sldMkLst>
        <pc:spChg chg="mod">
          <ac:chgData name="Francisco Tudela" userId="4dc7546daef23619" providerId="LiveId" clId="{F07355CF-78B3-4298-ADCC-535EABF97919}" dt="2026-09-03T14:15:05.408" v="3666" actId="20577"/>
          <ac:spMkLst>
            <pc:docMk/>
            <pc:sldMk cId="3370393464" sldId="1708"/>
            <ac:spMk id="5" creationId="{C9BED2A6-07B6-F851-B051-58314CA292FD}"/>
          </ac:spMkLst>
        </pc:spChg>
      </pc:sldChg>
      <pc:sldChg chg="modSp modAnim">
        <pc:chgData name="Francisco Tudela" userId="4dc7546daef23619" providerId="LiveId" clId="{F07355CF-78B3-4298-ADCC-535EABF97919}" dt="2026-09-03T12:33:10.227" v="2927" actId="12"/>
        <pc:sldMkLst>
          <pc:docMk/>
          <pc:sldMk cId="4262707841" sldId="1709"/>
        </pc:sldMkLst>
        <pc:spChg chg="mod">
          <ac:chgData name="Francisco Tudela" userId="4dc7546daef23619" providerId="LiveId" clId="{F07355CF-78B3-4298-ADCC-535EABF97919}" dt="2026-09-03T12:33:10.227" v="2927" actId="12"/>
          <ac:spMkLst>
            <pc:docMk/>
            <pc:sldMk cId="4262707841" sldId="1709"/>
            <ac:spMk id="6" creationId="{0529EE04-5DBB-BFF6-3B52-434766DED28B}"/>
          </ac:spMkLst>
        </pc:spChg>
      </pc:sldChg>
      <pc:sldChg chg="modSp modAnim">
        <pc:chgData name="Francisco Tudela" userId="4dc7546daef23619" providerId="LiveId" clId="{F07355CF-78B3-4298-ADCC-535EABF97919}" dt="2026-09-03T12:52:40.202" v="3156" actId="6549"/>
        <pc:sldMkLst>
          <pc:docMk/>
          <pc:sldMk cId="2492115308" sldId="1710"/>
        </pc:sldMkLst>
        <pc:spChg chg="mod">
          <ac:chgData name="Francisco Tudela" userId="4dc7546daef23619" providerId="LiveId" clId="{F07355CF-78B3-4298-ADCC-535EABF97919}" dt="2026-09-03T12:52:40.202" v="3156" actId="6549"/>
          <ac:spMkLst>
            <pc:docMk/>
            <pc:sldMk cId="2492115308" sldId="1710"/>
            <ac:spMk id="6" creationId="{1C402EA5-E807-57C9-AA07-7271B1AB8250}"/>
          </ac:spMkLst>
        </pc:spChg>
      </pc:sldChg>
      <pc:sldChg chg="modSp modAnim">
        <pc:chgData name="Francisco Tudela" userId="4dc7546daef23619" providerId="LiveId" clId="{F07355CF-78B3-4298-ADCC-535EABF97919}" dt="2026-09-03T12:54:44.694" v="3195" actId="6549"/>
        <pc:sldMkLst>
          <pc:docMk/>
          <pc:sldMk cId="3038335190" sldId="1711"/>
        </pc:sldMkLst>
        <pc:spChg chg="mod">
          <ac:chgData name="Francisco Tudela" userId="4dc7546daef23619" providerId="LiveId" clId="{F07355CF-78B3-4298-ADCC-535EABF97919}" dt="2026-09-03T12:54:44.694" v="3195" actId="6549"/>
          <ac:spMkLst>
            <pc:docMk/>
            <pc:sldMk cId="3038335190" sldId="1711"/>
            <ac:spMk id="6" creationId="{CE026BEF-99A7-25CA-52D6-6F598C5443BC}"/>
          </ac:spMkLst>
        </pc:spChg>
      </pc:sldChg>
      <pc:sldChg chg="modSp">
        <pc:chgData name="Francisco Tudela" userId="4dc7546daef23619" providerId="LiveId" clId="{F07355CF-78B3-4298-ADCC-535EABF97919}" dt="2026-09-03T12:35:35.419" v="2956" actId="12"/>
        <pc:sldMkLst>
          <pc:docMk/>
          <pc:sldMk cId="2224389187" sldId="1712"/>
        </pc:sldMkLst>
        <pc:spChg chg="mod">
          <ac:chgData name="Francisco Tudela" userId="4dc7546daef23619" providerId="LiveId" clId="{F07355CF-78B3-4298-ADCC-535EABF97919}" dt="2026-09-03T12:35:35.419" v="2956" actId="12"/>
          <ac:spMkLst>
            <pc:docMk/>
            <pc:sldMk cId="2224389187" sldId="1712"/>
            <ac:spMk id="6" creationId="{7A7A385F-78B4-A51D-09D1-6CB2AAF4B845}"/>
          </ac:spMkLst>
        </pc:spChg>
      </pc:sldChg>
      <pc:sldChg chg="modSp mod">
        <pc:chgData name="Francisco Tudela" userId="4dc7546daef23619" providerId="LiveId" clId="{F07355CF-78B3-4298-ADCC-535EABF97919}" dt="2026-09-03T12:58:35.601" v="3198"/>
        <pc:sldMkLst>
          <pc:docMk/>
          <pc:sldMk cId="2100367960" sldId="1713"/>
        </pc:sldMkLst>
        <pc:spChg chg="mod">
          <ac:chgData name="Francisco Tudela" userId="4dc7546daef23619" providerId="LiveId" clId="{F07355CF-78B3-4298-ADCC-535EABF97919}" dt="2026-09-03T12:58:35.601" v="3198"/>
          <ac:spMkLst>
            <pc:docMk/>
            <pc:sldMk cId="2100367960" sldId="1713"/>
            <ac:spMk id="6" creationId="{BFF9DAA5-F346-A060-18E9-E66DD651517D}"/>
          </ac:spMkLst>
        </pc:spChg>
      </pc:sldChg>
      <pc:sldChg chg="add">
        <pc:chgData name="Francisco Tudela" userId="4dc7546daef23619" providerId="LiveId" clId="{F07355CF-78B3-4298-ADCC-535EABF97919}" dt="2026-09-03T14:00:42.489" v="3536"/>
        <pc:sldMkLst>
          <pc:docMk/>
          <pc:sldMk cId="2075816704" sldId="1714"/>
        </pc:sldMkLst>
      </pc:sldChg>
      <pc:sldChg chg="add">
        <pc:chgData name="Francisco Tudela" userId="4dc7546daef23619" providerId="LiveId" clId="{F07355CF-78B3-4298-ADCC-535EABF97919}" dt="2026-09-03T14:00:42.489" v="3536"/>
        <pc:sldMkLst>
          <pc:docMk/>
          <pc:sldMk cId="3774380006" sldId="1715"/>
        </pc:sldMkLst>
      </pc:sldChg>
      <pc:sldChg chg="addSp delSp modSp new mod setBg">
        <pc:chgData name="Francisco Tudela" userId="4dc7546daef23619" providerId="LiveId" clId="{F07355CF-78B3-4298-ADCC-535EABF97919}" dt="2026-09-03T14:02:50.052" v="3571" actId="26606"/>
        <pc:sldMkLst>
          <pc:docMk/>
          <pc:sldMk cId="3183438437" sldId="1716"/>
        </pc:sldMkLst>
        <pc:spChg chg="mod ord">
          <ac:chgData name="Francisco Tudela" userId="4dc7546daef23619" providerId="LiveId" clId="{F07355CF-78B3-4298-ADCC-535EABF97919}" dt="2026-09-03T14:02:50.052" v="3571" actId="26606"/>
          <ac:spMkLst>
            <pc:docMk/>
            <pc:sldMk cId="3183438437" sldId="1716"/>
            <ac:spMk id="4" creationId="{EFA3CC2F-568B-EC81-FAF0-CFFD7D91D670}"/>
          </ac:spMkLst>
        </pc:spChg>
        <pc:picChg chg="add mod">
          <ac:chgData name="Francisco Tudela" userId="4dc7546daef23619" providerId="LiveId" clId="{F07355CF-78B3-4298-ADCC-535EABF97919}" dt="2026-09-03T14:02:50.052" v="3571" actId="26606"/>
          <ac:picMkLst>
            <pc:docMk/>
            <pc:sldMk cId="3183438437" sldId="1716"/>
            <ac:picMk id="6" creationId="{8E2A429B-DFAE-1C87-0C74-54732820525B}"/>
          </ac:picMkLst>
        </pc:picChg>
      </pc:sldChg>
      <pc:sldChg chg="addSp modSp new modAnim">
        <pc:chgData name="Francisco Tudela" userId="4dc7546daef23619" providerId="LiveId" clId="{F07355CF-78B3-4298-ADCC-535EABF97919}" dt="2026-09-03T20:06:31.593" v="3668"/>
        <pc:sldMkLst>
          <pc:docMk/>
          <pc:sldMk cId="4208846946" sldId="1717"/>
        </pc:sldMkLst>
      </pc:sldChg>
      <pc:sldMasterChg chg="delSldLayout">
        <pc:chgData name="Francisco Tudela" userId="4dc7546daef23619" providerId="LiveId" clId="{F07355CF-78B3-4298-ADCC-535EABF97919}" dt="2026-08-24T14:04:52.650" v="962" actId="47"/>
        <pc:sldMasterMkLst>
          <pc:docMk/>
          <pc:sldMasterMk cId="2441427723" sldId="2147483666"/>
        </pc:sldMasterMkLst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7C271CA6-65FE-F826-38BB-8EC4D03372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34E92B0-EFE6-DA85-9810-2C84C7769A6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8DF5D-9F0B-4915-AFA7-5B624351D20A}" type="datetimeFigureOut">
              <a:rPr lang="pt-BR" smtClean="0"/>
              <a:t>07/09/2026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5700C63-AE50-8EF7-DE9B-814816167D8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B0053AB-7B70-9EE3-E1D5-AB4765D0CFB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792DC5-E15F-4AE4-9DBF-85A12CA466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19560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427" cy="514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3786" y="1"/>
            <a:ext cx="3078427" cy="514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921ECE-3BD1-4A2F-8C5B-952D999BFDC0}" type="datetimeFigureOut">
              <a:rPr lang="pt-BR" smtClean="0"/>
              <a:t>07/09/2026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0407" y="4925410"/>
            <a:ext cx="5683250" cy="402987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0515"/>
            <a:ext cx="3078427" cy="5140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3786" y="9720515"/>
            <a:ext cx="3078427" cy="5140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A01F3-EF5A-4194-99E7-609B5C8F74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707595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E0182-C069-0DAE-24C6-409AF8144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D8FD49B-B559-B218-13CC-4B4E33A270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6508ED3-3DF9-74DC-4D4C-A975A8790C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10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4856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0B7CD-6E90-EC61-FED1-CE8056524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416A382-B498-49BF-016B-D20956B2DA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A327038-703F-4F94-BD16-8CCA68B8F5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FBAD351-952D-3B4F-9D03-8ACD67757F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6296D3-234B-496E-B310-CF74C15A712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9153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0C8A52-CCB5-8BEF-9ADC-8310275F67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952400F-54D5-A70B-19E5-1F608D676B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54864B8-176A-709B-F7D7-30F7B456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03263-1766-424C-BCE7-B18C29FA5E03}" type="datetime12">
              <a:rPr lang="pt-BR" smtClean="0"/>
              <a:t>2:06 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4CC23A6-1668-4340-857C-1F60265CB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2A58B5-0D52-4508-12C7-F021FEB3B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9418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AB5592-53FE-E51C-ECDD-1B455687C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330485C-986D-8577-2122-7A63D04F4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7654F8-D247-4CDF-E13D-47F1715A9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DF66-79CD-4CB2-AE70-610F715CAB50}" type="datetime12">
              <a:rPr lang="pt-BR" smtClean="0"/>
              <a:t>2:06 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D5CA69-2690-B1E4-DE0A-9B551F87F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B676E5-7206-D5E9-BC9B-1E329338C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9991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824622-8CD1-2277-F8F5-78266F870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4CF7941-C2C8-0291-D716-29AC414323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AC30BD-553C-FB65-A2CE-178D20340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C1E8F-2175-4877-8336-3082B85D2BC0}" type="datetime12">
              <a:rPr lang="pt-BR" smtClean="0"/>
              <a:t>2:06 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C4F1ED6-94FD-7F60-0FE5-A9102E176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73C29D5-0245-34C8-28B5-33D40B5EA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4851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9812E5-A56F-E176-C737-B010BCEF3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1B8C15C-98BA-3401-E553-69F1B7D886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9F26497-7160-E727-544B-244D59F415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646DC35-BBF1-F829-3BDC-CE32D982F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28972-8283-4C98-97CB-D908DCDF1B17}" type="datetime12">
              <a:rPr lang="pt-BR" smtClean="0"/>
              <a:t>2:06 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37C4DD3-8BF2-18CB-56BD-410CE4CEF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53E538A-480C-4A7C-7191-D102996E0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7146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719419-380A-FF25-8BF9-0450A94ED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99EA83-00AD-6A59-1BAC-975A35D97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2CB06A8-79C1-B364-617C-5744E03987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2055CD7-60C4-4E22-5714-5DFBA5E9ED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FE32ABF-5DC4-062D-EE98-9E765CC2A4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7893395-5C38-25A6-E4E0-868E7EA35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978A6-C1D7-4AA1-AFA2-87CFD10F77E7}" type="datetime12">
              <a:rPr lang="pt-BR" smtClean="0"/>
              <a:t>2:06 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2FA4B58-E282-42B5-6AD1-BFD60AE95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4F009ED-377F-1B6D-5883-E3A3752C2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7712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71851D-620C-96DB-20D8-EDCD2613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448E035-4F26-AD6B-FD72-3E6653C0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5ACB6-8F29-4FA5-9369-48027DCF043E}" type="datetime12">
              <a:rPr lang="pt-BR" smtClean="0"/>
              <a:t>2:06 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BF1E782-477E-7332-246F-35735C239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AC2596E-41A5-E80D-409A-CF2660F38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927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3CAB2F2-6B4B-2A0C-041C-6B4E01B4B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C4ECD-58E9-4D7F-9BC2-CA3180D3D14C}" type="datetime12">
              <a:rPr lang="pt-BR" smtClean="0"/>
              <a:t>2:06 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06B5782-CFBE-20EA-72BD-EEE061818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C8B661B-3C4C-C01E-4F2C-44A77AB56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5473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B7B2E1-ACA7-915D-A5D2-F4B5670C7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01A4ABC-E3BE-E928-701B-6F6810D2E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511CF37-F99D-A1C6-6434-02ABEBDCC4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05630FC-DB42-0954-CED6-2A936434B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5D188-8B91-433B-A4FC-35F57C6EF3BD}" type="datetime12">
              <a:rPr lang="pt-BR" smtClean="0"/>
              <a:t>2:06 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49D71B8-0D7F-09EA-1371-F2FD1E2AB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DEE6F10-729F-9BCC-76BF-6B05525FF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0042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A069E9-032A-83B9-C119-AEABF35F6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4E4DE61-1454-79EB-495A-EDC7810E3A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8BC8ECB-1978-AF85-8D77-61CFB5E94B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F1E9C01-197A-CDEE-E2C5-A171B0460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D6225-95F0-462B-9E32-BDB8EE7998DA}" type="datetime12">
              <a:rPr lang="pt-BR" smtClean="0"/>
              <a:t>2:06 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2C47746-82E1-B47C-58B5-331972A4E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B40921-805D-79C0-B132-64D66B64A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2224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F96E33-F7E5-80C5-5577-04C0921DD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5883F59-00F3-F971-6072-9E70F36D0D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F6E9C1-8E99-3483-2417-4C5537D73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6625D-9FD8-4F15-8440-BE174BB0DCE2}" type="datetime12">
              <a:rPr lang="pt-BR" smtClean="0"/>
              <a:t>2:06 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AB6517-8EF1-3546-B17E-04EA4F9F6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9098471-8888-770D-F910-F960AD24E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170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B0999C1-E5F1-0DC5-E742-535C561DCB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0328C84-2A3D-3FAC-9EAD-6894465B97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9A506AD-60ED-EAFB-C41E-8ED2BBB63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418B4-186B-4843-9122-BA560AD9DBEE}" type="datetime12">
              <a:rPr lang="pt-BR" smtClean="0"/>
              <a:t>2:06 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C69B17-D8E9-86F6-2016-51C9B142A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567C7C-8F8C-74E6-B1A2-A45C24448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5419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F40FB-6313-4344-8A7C-C88E61577332}" type="datetime12">
              <a:rPr lang="pt-BR" smtClean="0"/>
              <a:t>2:06 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79705">
              <a:lnSpc>
                <a:spcPts val="1240"/>
              </a:lnSpc>
            </a:pPr>
            <a:fld id="{81D60167-4931-47E6-BA6A-407CBD079E47}" type="slidenum">
              <a:rPr spc="-25" dirty="0">
                <a:latin typeface="Calibri"/>
                <a:cs typeface="Calibri"/>
              </a:rPr>
              <a:t>‹nº›</a:t>
            </a:fld>
            <a:endParaRPr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35400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DD3784A-D667-47B1-BCAC-5A8D4023EC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FDCFE2-A287-4BF8-93C8-539C771BBAB0}" type="datetime12">
              <a:rPr lang="pt-BR" smtClean="0"/>
              <a:t>2:06 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6A5D993-B950-454A-80E5-DA5CD932B5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881608-DD67-4CD1-9842-227505B69A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31EAA-3A7C-408E-85EE-66CF81AEE8C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20636243"/>
      </p:ext>
    </p:extLst>
  </p:cSld>
  <p:clrMapOvr>
    <a:masterClrMapping/>
  </p:clrMapOvr>
  <p:transition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6382B2E-4060-4CF8-96ED-FFDDE2341C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13EC21-AB4E-4DEC-9D22-2A5897411FF8}" type="datetime12">
              <a:rPr lang="pt-BR" smtClean="0"/>
              <a:t>2:06 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AA92316-5777-4138-9BD1-8470048161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BBE64B-2B4D-40A0-8E17-3596879942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74B167-914F-4DDC-AC52-0BB02B81ECE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3983582"/>
      </p:ext>
    </p:extLst>
  </p:cSld>
  <p:clrMapOvr>
    <a:masterClrMapping/>
  </p:clrMapOvr>
  <p:transition>
    <p:dissolv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4ACA4EF-2AE0-449C-BC32-13B18B2AE1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1241D6-0ECD-4DDD-B1AB-7B0A21AB5A15}" type="datetime12">
              <a:rPr lang="pt-BR" smtClean="0"/>
              <a:t>2:06 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F91E20-87C0-42EC-896E-224F1BB51D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A91EC90-BBEB-495D-8280-399EB3EECE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DE051-AE96-4397-A4F5-C63AF7FF6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5351848"/>
      </p:ext>
    </p:extLst>
  </p:cSld>
  <p:clrMapOvr>
    <a:masterClrMapping/>
  </p:clrMapOvr>
  <p:transition>
    <p:dissolv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E74DD0-D8BA-473A-A0FC-5CFA5ADC58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DFE1D2-AD33-45C9-A7F5-F8EA7EBF5CEE}" type="datetime12">
              <a:rPr lang="pt-BR" smtClean="0"/>
              <a:t>2:06 </a:t>
            </a:fld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460B30-C25F-4A48-A75A-71CAF0BFF7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ADDA0E-6FA4-4A93-98BF-C5772D36C4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FFA16-43DA-4CC7-BF7F-44FD81A23F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6211267"/>
      </p:ext>
    </p:extLst>
  </p:cSld>
  <p:clrMapOvr>
    <a:masterClrMapping/>
  </p:clrMapOvr>
  <p:transition>
    <p:dissolv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9850F57-C0AF-45C6-9219-93D3258815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5A8CD4-6147-4C1E-873F-77F2A5D095D1}" type="datetime12">
              <a:rPr lang="pt-BR" smtClean="0"/>
              <a:t>2:06 </a:t>
            </a:fld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3A5825-6289-42E2-BC78-1F320A7D91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B2DC407-F3A1-43A0-8132-8916B563B5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9EAF8-EA9A-463F-9CEC-4160F3832A8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54533105"/>
      </p:ext>
    </p:extLst>
  </p:cSld>
  <p:clrMapOvr>
    <a:masterClrMapping/>
  </p:clrMapOvr>
  <p:transition>
    <p:dissolv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F9512B8-52CB-4877-8FA1-6CC5CE9A5E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6B533E-5A4C-4EEE-97FE-EFF55165802E}" type="datetime12">
              <a:rPr lang="pt-BR" smtClean="0"/>
              <a:t>2:06 </a:t>
            </a:fld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1D328E2-0F09-4426-B8F4-258A1C6117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DB2F5B7-2FD9-44E8-B919-5B440D4D8E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EE489-1367-496A-AC7C-8397ED9C852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13309646"/>
      </p:ext>
    </p:extLst>
  </p:cSld>
  <p:clrMapOvr>
    <a:masterClrMapping/>
  </p:clrMapOvr>
  <p:transition>
    <p:dissolv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E946334-6E8C-4E3F-8295-B6F76D0597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0D52B-5A46-4E87-926B-06B5C1189C02}" type="datetime12">
              <a:rPr lang="pt-BR" smtClean="0"/>
              <a:t>2:06 </a:t>
            </a:fld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F8F5C6E-AC94-4EBC-8A71-CF73E1722F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E063C40-22D6-4098-8A00-CB6E58DDC3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9D967-03BC-4524-BABB-7F76B6E5209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73472953"/>
      </p:ext>
    </p:extLst>
  </p:cSld>
  <p:clrMapOvr>
    <a:masterClrMapping/>
  </p:clrMapOvr>
  <p:transition>
    <p:dissolv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F32CEA-C2B9-49D9-915B-94E76B94FC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2885A2-9E69-4FD3-9D85-EE58DB1188F2}" type="datetime12">
              <a:rPr lang="pt-BR" smtClean="0"/>
              <a:t>2:06 </a:t>
            </a:fld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F83765-CBA8-4449-8AFA-A72F764941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BEE725-2A93-43E5-81DA-12D3E49B65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50661-0932-4E26-B1FE-A4CBC1FA175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94115009"/>
      </p:ext>
    </p:extLst>
  </p:cSld>
  <p:clrMapOvr>
    <a:masterClrMapping/>
  </p:clrMapOvr>
  <p:transition>
    <p:dissolv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C65EB9-35C3-47A5-ABAB-578891D94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9FAFE2-6C7A-4583-9508-1EBAEE347DAD}" type="datetime12">
              <a:rPr lang="pt-BR" smtClean="0"/>
              <a:t>2:06 </a:t>
            </a:fld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5D2D27-D43E-4631-87B8-42A2C5A51E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EE01C1-9332-45EA-B210-50B90123A1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9F535-39D8-4414-8AFB-16A13CC47D0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75246879"/>
      </p:ext>
    </p:extLst>
  </p:cSld>
  <p:clrMapOvr>
    <a:masterClrMapping/>
  </p:clrMapOvr>
  <p:transition>
    <p:dissolv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534B673-33A5-4FEA-87A8-FCAE878E42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B4BF39-5A42-461D-B28E-B65F894D0EBE}" type="datetime12">
              <a:rPr lang="pt-BR" smtClean="0"/>
              <a:t>2:06 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EBAE70B-05C7-426D-B97D-87D7F5891D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6EA515-4BCB-4D3F-82AE-D9CAF3DEAF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44CEAE-04B8-4AAE-9E22-47F7D6D523C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3450637"/>
      </p:ext>
    </p:extLst>
  </p:cSld>
  <p:clrMapOvr>
    <a:masterClrMapping/>
  </p:clrMapOvr>
  <p:transition>
    <p:dissolv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7863CB-E813-4A41-BFA8-8103289F0B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A66C05-BF02-4BB7-AB7C-57C729C97384}" type="datetime12">
              <a:rPr lang="pt-BR" smtClean="0"/>
              <a:t>2:06 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0D11D41-53A7-43C7-8494-50105DD744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1DAC160-780D-4004-B4AE-9B3B908BA3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A72F76-097B-4368-9578-630879757BB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43143124"/>
      </p:ext>
    </p:extLst>
  </p:cSld>
  <p:clrMapOvr>
    <a:masterClrMapping/>
  </p:clrMapOvr>
  <p:transition>
    <p:dissolv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F40FB-6313-4344-8A7C-C88E61577332}" type="datetime12">
              <a:rPr lang="pt-BR" smtClean="0"/>
              <a:t>2:06 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79705">
              <a:lnSpc>
                <a:spcPts val="1240"/>
              </a:lnSpc>
            </a:pPr>
            <a:fld id="{81D60167-4931-47E6-BA6A-407CBD079E47}" type="slidenum">
              <a:rPr spc="-25" dirty="0">
                <a:latin typeface="Calibri"/>
                <a:cs typeface="Calibri"/>
              </a:rPr>
              <a:t>‹nº›</a:t>
            </a:fld>
            <a:endParaRPr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6788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91A0626-3760-8DE6-9FA1-79380FB8E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9A5E5FB-B068-215F-2EDE-FD24835455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2240A7-CBE4-E9B1-55B3-864DF72211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4CB5FC-887D-48F7-9A7D-23A85E792943}" type="datetime12">
              <a:rPr lang="pt-BR" smtClean="0"/>
              <a:t>2:06 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85D31A2-4E34-9FBA-C0CB-22338A9037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9DF4BC-0A55-D92D-BCCF-FF59F3AFBF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1427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9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D0F1122-CDCC-41FC-A0E5-B4337EFA45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3F0A567-A5CA-45AB-A090-0245C748B2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67940" name="Rectangle 4">
            <a:extLst>
              <a:ext uri="{FF2B5EF4-FFF2-40B4-BE49-F238E27FC236}">
                <a16:creationId xmlns:a16="http://schemas.microsoft.com/office/drawing/2014/main" id="{CBCAA933-BB76-4355-BF1E-6D3904730FB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D37564C-3A3A-4F6F-AA1F-29A8346A7184}" type="datetime12">
              <a:rPr lang="pt-BR" smtClean="0"/>
              <a:t>2:06 </a:t>
            </a:fld>
            <a:endParaRPr lang="pt-BR"/>
          </a:p>
        </p:txBody>
      </p:sp>
      <p:sp>
        <p:nvSpPr>
          <p:cNvPr id="167941" name="Rectangle 5">
            <a:extLst>
              <a:ext uri="{FF2B5EF4-FFF2-40B4-BE49-F238E27FC236}">
                <a16:creationId xmlns:a16="http://schemas.microsoft.com/office/drawing/2014/main" id="{6B0C7148-13C8-4C5A-AE56-37B2331590E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7942" name="Rectangle 6">
            <a:extLst>
              <a:ext uri="{FF2B5EF4-FFF2-40B4-BE49-F238E27FC236}">
                <a16:creationId xmlns:a16="http://schemas.microsoft.com/office/drawing/2014/main" id="{95C1785A-87C4-4746-8C8F-61AA141C60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A5E541FC-36FE-44D9-99F3-5B14021219F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02694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ransition>
    <p:dissolv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escolabiblicavirtual.com.br/" TargetMode="Externa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6">
            <a:extLst>
              <a:ext uri="{FF2B5EF4-FFF2-40B4-BE49-F238E27FC236}">
                <a16:creationId xmlns:a16="http://schemas.microsoft.com/office/drawing/2014/main" id="{2EE35FF2-19C8-E1DA-59BB-56C27A89F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-26759"/>
            <a:ext cx="12039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HISTÓRIA DE ISRAEL</a:t>
            </a:r>
            <a:endParaRPr kumimoji="0" lang="pt-BR" altLang="pt-BR" sz="4000" b="1" i="1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4580" name="Text Box 7">
            <a:extLst>
              <a:ext uri="{FF2B5EF4-FFF2-40B4-BE49-F238E27FC236}">
                <a16:creationId xmlns:a16="http://schemas.microsoft.com/office/drawing/2014/main" id="{3271F25F-6F09-23DA-EFF3-6F4F638C3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5880" y="5769472"/>
            <a:ext cx="4966320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l" rtl="0" eaLnBrk="0" fontAlgn="base" hangingPunct="0">
              <a:spcAft>
                <a:spcPct val="0"/>
              </a:spcAft>
              <a:buNone/>
              <a:defRPr/>
            </a:pPr>
            <a:r>
              <a:rPr lang="pt-BR" sz="2000" spc="-1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Facilitadores: José Gregório e Francisco Tudela</a:t>
            </a:r>
            <a:br>
              <a:rPr lang="pt-BR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pt-BR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Oferecida Online 5f às 20:00h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– 2º sem/2026</a:t>
            </a:r>
            <a:endParaRPr kumimoji="0" lang="pt-BR" altLang="pt-B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7F6C273B-F835-926A-09F8-096544E45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F28940-C740-44E3-A157-5F33844FCB5B}" type="slidenum">
              <a:rPr kumimoji="0" lang="pt-BR" altLang="pt-B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pt-BR" altLang="pt-B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C3A9DF6-D17D-4CD0-0137-FA2EB5212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4638813"/>
            <a:ext cx="3084843" cy="993734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8C5058C-4793-9DF3-7AA6-92202AC9F8F2}"/>
              </a:ext>
            </a:extLst>
          </p:cNvPr>
          <p:cNvSpPr txBox="1"/>
          <p:nvPr/>
        </p:nvSpPr>
        <p:spPr>
          <a:xfrm>
            <a:off x="76200" y="1153005"/>
            <a:ext cx="11723624" cy="3222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273050" algn="l"/>
                <a:tab pos="449263" algn="l"/>
              </a:tabLst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1ª AULA </a:t>
            </a:r>
          </a:p>
          <a:p>
            <a:pPr marL="711200" marR="0" lvl="1" indent="-261938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273050" algn="l"/>
                <a:tab pos="1160463" algn="l"/>
              </a:tabLst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EMENTA</a:t>
            </a:r>
          </a:p>
          <a:p>
            <a:pPr marL="711200" marR="0" lvl="1" indent="-261938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273050" algn="l"/>
                <a:tab pos="1160463" algn="l"/>
              </a:tabLst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OBJETIVOS DA DISCIPLINA E PLANEJAMENTO.</a:t>
            </a:r>
          </a:p>
          <a:p>
            <a:pPr marL="711200" marR="0" lvl="1" indent="-261938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273050" algn="l"/>
                <a:tab pos="1160463" algn="l"/>
              </a:tabLst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APRESENTAÇÃO DOS FACILITADORES E DOS ALUNOS.</a:t>
            </a:r>
          </a:p>
          <a:p>
            <a:pPr marL="711200" marR="0" lvl="1" indent="-261938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273050" algn="l"/>
                <a:tab pos="1160463" algn="l"/>
              </a:tabLst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GLOSSÁRIO</a:t>
            </a:r>
          </a:p>
          <a:p>
            <a:pPr marL="711200" marR="0" lvl="1" indent="-261938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273050" algn="l"/>
                <a:tab pos="1160463" algn="l"/>
              </a:tabLst>
              <a:defRPr/>
            </a:pPr>
            <a:r>
              <a:rPr lang="pt-BR" sz="2800" dirty="0">
                <a:solidFill>
                  <a:srgbClr val="0F172A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LINHA DO TEMPO D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HISTÓRIA DE ISRAEL EM 8 PERÍODOS.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646E544-3F1B-6A18-4860-37562095B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056" y="4853167"/>
            <a:ext cx="11723624" cy="944962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75980DA-1C7B-AD3A-390F-90FB55B8B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74B167-914F-4DDC-AC52-0BB02B81ECE8}" type="slidenum">
              <a:rPr lang="pt-BR" altLang="pt-BR" smtClean="0"/>
              <a:pPr>
                <a:defRPr/>
              </a:pPr>
              <a:t>2</a:t>
            </a:fld>
            <a:endParaRPr lang="pt-BR" alt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8C5E7E-E09B-6D35-14A0-17351D3B3D3F}"/>
              </a:ext>
            </a:extLst>
          </p:cNvPr>
          <p:cNvSpPr txBox="1"/>
          <p:nvPr/>
        </p:nvSpPr>
        <p:spPr>
          <a:xfrm>
            <a:off x="0" y="7883"/>
            <a:ext cx="1219200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altLang="pt-BR" sz="2800" b="1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EMENTA DA DISCIPLINA HISTÓRIA DE ISRAEL</a:t>
            </a:r>
            <a:endParaRPr lang="pt-BR" sz="2800" b="1" dirty="0">
              <a:solidFill>
                <a:schemeClr val="tx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2800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Estudo das alianças patriarcais, formação do povo, reino, divisão, cativeiro, período Inter bíblico, Israel no Novo Testamento e hoje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2800" b="1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OBJETIVOS DA DISCIPLINA HISTÓRIA DE ISRAEL:</a:t>
            </a:r>
          </a:p>
          <a:p>
            <a:pPr marL="1071563" indent="-1071563" algn="l">
              <a:spcBef>
                <a:spcPts val="600"/>
              </a:spcBef>
              <a:spcAft>
                <a:spcPts val="600"/>
              </a:spcAft>
            </a:pPr>
            <a:r>
              <a:rPr lang="pt-BR" sz="2800" b="1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GERAL: Compreender </a:t>
            </a:r>
            <a:r>
              <a:rPr lang="pt-BR" sz="2800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ação de Deus no desenvolvimento histórico do povo de Israel e a aplicabilidade para a própria vida.</a:t>
            </a:r>
          </a:p>
          <a:p>
            <a:pPr marL="1703388" indent="-1703388">
              <a:spcBef>
                <a:spcPts val="600"/>
              </a:spcBef>
              <a:spcAft>
                <a:spcPts val="600"/>
              </a:spcAft>
            </a:pPr>
            <a:r>
              <a:rPr lang="pt-BR" sz="2800" b="1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Conceitual: Identificar</a:t>
            </a:r>
            <a:r>
              <a:rPr lang="pt-BR" sz="2800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os principais períodos e eventos da história de Israel e sua relação com o texto bíblico.</a:t>
            </a:r>
            <a:r>
              <a:rPr lang="pt-BR" sz="2800" b="1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marL="1071563" indent="-1071563">
              <a:spcBef>
                <a:spcPts val="600"/>
              </a:spcBef>
              <a:spcAft>
                <a:spcPts val="600"/>
              </a:spcAft>
            </a:pPr>
            <a:r>
              <a:rPr lang="pt-BR" sz="2800" b="1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Procedimental: Situar</a:t>
            </a:r>
            <a:r>
              <a:rPr lang="pt-BR" sz="2800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uma passagem ou livro bíblico específico em seu contexto histórico correspondente, com o uso de linha do tempo e mapas históricos.</a:t>
            </a:r>
          </a:p>
          <a:p>
            <a:pPr marL="1528763" indent="-1528763">
              <a:spcBef>
                <a:spcPts val="600"/>
              </a:spcBef>
              <a:spcAft>
                <a:spcPts val="600"/>
              </a:spcAft>
            </a:pPr>
            <a:r>
              <a:rPr lang="pt-BR" sz="2800" b="1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Atitudinal: Elaborar</a:t>
            </a:r>
            <a:r>
              <a:rPr lang="pt-BR" sz="2800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uma linha do tempo, identificando a ação de Deus na sua história de vida.</a:t>
            </a:r>
            <a:endParaRPr lang="pt-BR" sz="2800" b="1" kern="1600" dirty="0">
              <a:solidFill>
                <a:schemeClr val="tx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9A2761C-E974-B998-229B-5A8C88C27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1600" y="5947698"/>
            <a:ext cx="1847221" cy="59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099349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FB650DA-5FC3-EFED-AE59-989B6283C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74B167-914F-4DDC-AC52-0BB02B81ECE8}" type="slidenum">
              <a:rPr lang="pt-BR" altLang="pt-BR" smtClean="0"/>
              <a:pPr>
                <a:defRPr/>
              </a:pPr>
              <a:t>3</a:t>
            </a:fld>
            <a:endParaRPr lang="pt-BR" alt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992228E-096B-91E4-9C90-E872F3879EF7}"/>
              </a:ext>
            </a:extLst>
          </p:cNvPr>
          <p:cNvSpPr txBox="1"/>
          <p:nvPr/>
        </p:nvSpPr>
        <p:spPr>
          <a:xfrm>
            <a:off x="152400" y="228600"/>
            <a:ext cx="12039600" cy="5339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METODOLOGIA DO PROCESSO DE ENSINO-APRENDIZAGEM</a:t>
            </a:r>
            <a:endParaRPr lang="pt-BR" sz="28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Aulas expositivas acompanhadas de análise de mapas históricos, leitura </a:t>
            </a:r>
            <a:r>
              <a:rPr lang="pt-BR" sz="280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exegética de textos bíblicos/históricos e comentários/debates sobre a transição dos impérios dominantes.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METODOLOGIA DE AVALIAÇÃO</a:t>
            </a: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Frequência com pontuação de  0 a 10.</a:t>
            </a: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Linha do tempo das ações de Deus na sua vida com pontuação 0 ou 1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pt-BR" sz="2800" b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CERTIFICAÇÃO: A x B &gt; 7,5</a:t>
            </a:r>
          </a:p>
          <a:p>
            <a:pPr algn="ctr"/>
            <a:endParaRPr lang="pt-BR" sz="24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" name="Imagem 4" descr="Estudando, eu entendi! GIF">
            <a:extLst>
              <a:ext uri="{FF2B5EF4-FFF2-40B4-BE49-F238E27FC236}">
                <a16:creationId xmlns:a16="http://schemas.microsoft.com/office/drawing/2014/main" id="{14278960-776F-B62F-2F36-0FD5E77FB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4315287"/>
            <a:ext cx="2543175" cy="1905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80442C4-B512-547C-9E7C-0109EB3B5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5602094"/>
            <a:ext cx="3084843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30086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5D244-49E6-228A-0455-43E8E695D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3DA516B-9E3B-6F54-154A-E9E696D27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74B167-914F-4DDC-AC52-0BB02B81ECE8}" type="slidenum">
              <a:rPr lang="pt-BR" altLang="pt-BR" smtClean="0"/>
              <a:pPr>
                <a:defRPr/>
              </a:pPr>
              <a:t>4</a:t>
            </a:fld>
            <a:endParaRPr lang="pt-BR" alt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7BF6AE2-EA77-25C0-A079-57CAF76665E8}"/>
              </a:ext>
            </a:extLst>
          </p:cNvPr>
          <p:cNvSpPr txBox="1"/>
          <p:nvPr/>
        </p:nvSpPr>
        <p:spPr>
          <a:xfrm>
            <a:off x="0" y="23648"/>
            <a:ext cx="12213021" cy="6678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BIBLIOGRAFIA BÁSICA</a:t>
            </a:r>
            <a:endParaRPr lang="pt-BR" sz="28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pt-BR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Bíblia NVI – Editora Vida – 2000</a:t>
            </a:r>
          </a:p>
          <a:p>
            <a:pPr marL="514350" lvl="0" indent="-514350">
              <a:buFont typeface="+mj-lt"/>
              <a:buAutoNum type="arabicPeriod"/>
            </a:pPr>
            <a:r>
              <a:rPr lang="pt-BR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Comentário Bíblico Moody – Charles F </a:t>
            </a:r>
            <a:r>
              <a:rPr lang="pt-BR" sz="240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Pfieffer</a:t>
            </a:r>
            <a:r>
              <a:rPr lang="pt-BR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– Ed. Batista Regular,2017</a:t>
            </a:r>
          </a:p>
          <a:p>
            <a:pPr marL="514350" lvl="0" indent="-514350">
              <a:buFont typeface="+mj-lt"/>
              <a:buAutoNum type="arabicPeriod"/>
            </a:pPr>
            <a:r>
              <a:rPr lang="pt-BR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Comentário Bíblico Popular - MacDonald, Willian, SP, Ed. Mundo Cristão, 1ª, 2008</a:t>
            </a:r>
          </a:p>
          <a:p>
            <a:pPr marL="514350" lvl="0" indent="-514350">
              <a:buFont typeface="+mj-lt"/>
              <a:buAutoNum type="arabicPeriod"/>
            </a:pPr>
            <a:r>
              <a:rPr lang="pt-BR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Comentário Bíblico NVI -. BRUCCE, F. F, SP, Ed. Vida, 1ª edição, 2008</a:t>
            </a:r>
          </a:p>
          <a:p>
            <a:pPr marL="514350" lvl="0" indent="-514350">
              <a:buFont typeface="+mj-lt"/>
              <a:buAutoNum type="arabicPeriod"/>
            </a:pPr>
            <a:r>
              <a:rPr lang="pt-BR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Reflexões extraídas da </a:t>
            </a:r>
            <a:r>
              <a:rPr lang="pt-BR" sz="24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World </a:t>
            </a:r>
            <a:r>
              <a:rPr lang="pt-BR" sz="2400" i="1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Wide</a:t>
            </a:r>
            <a:r>
              <a:rPr lang="pt-BR" sz="24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Web, do Bible Project e do ROTA 66 – Sayão, Luiz</a:t>
            </a:r>
          </a:p>
          <a:p>
            <a:pPr marL="514350" lvl="0" indent="-514350">
              <a:buFont typeface="+mj-lt"/>
              <a:buAutoNum type="arabicPeriod"/>
            </a:pPr>
            <a:r>
              <a:rPr lang="pt-BR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 que Deus Espera de um Líder – Tudela, F, 1ª edição, </a:t>
            </a:r>
          </a:p>
          <a:p>
            <a:pPr marL="514350" lvl="0" indent="-514350">
              <a:buFont typeface="+mj-lt"/>
              <a:buAutoNum type="arabicPeriod"/>
            </a:pPr>
            <a:r>
              <a:rPr lang="pt-BR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história de Israel no antigo testamento – Schultz, SJ, 2ª edição revisada. </a:t>
            </a:r>
          </a:p>
          <a:p>
            <a:pPr marL="514350" lvl="0" indent="-514350">
              <a:buFont typeface="+mj-lt"/>
              <a:buAutoNum type="arabicPeriod"/>
            </a:pPr>
            <a:r>
              <a:rPr lang="pt-BR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Esta apresentação está disponível no site:</a:t>
            </a:r>
            <a:r>
              <a:rPr lang="pt-BR" sz="24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BR" sz="2400" i="1" u="sng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www.escolabiblicavirtual.com.br</a:t>
            </a:r>
            <a:endParaRPr lang="pt-BR" sz="24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 </a:t>
            </a:r>
            <a:endParaRPr lang="pt-BR" sz="28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BIBLIOGRAFIA COMPLEMENTAR</a:t>
            </a:r>
            <a:endParaRPr lang="pt-BR" sz="28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316288" indent="-3316288"/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Documental/Histórica</a:t>
            </a:r>
            <a:r>
              <a:rPr lang="pt-BR" sz="24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:</a:t>
            </a:r>
            <a:r>
              <a:rPr lang="pt-BR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Declaração de Independência do Estado de Israel (1948); Resolução 181 da ONU (1947).</a:t>
            </a:r>
          </a:p>
          <a:p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Historiográfica/Sociológica:</a:t>
            </a:r>
          </a:p>
          <a:p>
            <a:r>
              <a:rPr lang="pt-BR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HERZL, Theodor. </a:t>
            </a:r>
            <a:r>
              <a:rPr lang="pt-BR" sz="24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 Estado Judeu</a:t>
            </a:r>
            <a:r>
              <a:rPr lang="pt-BR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 Paz e Terra.</a:t>
            </a:r>
          </a:p>
          <a:p>
            <a:r>
              <a:rPr lang="pt-BR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SHLAIM, </a:t>
            </a:r>
            <a:r>
              <a:rPr lang="pt-BR" sz="240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Avi</a:t>
            </a:r>
            <a:r>
              <a:rPr lang="pt-BR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pt-BR" sz="24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Muralha de Ferro: Israel e o Mundo Árabe</a:t>
            </a:r>
            <a:r>
              <a:rPr lang="pt-BR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 Fenix.</a:t>
            </a:r>
          </a:p>
          <a:p>
            <a:r>
              <a:rPr lang="pt-BR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HERZOG, Chaim. </a:t>
            </a:r>
            <a:r>
              <a:rPr lang="pt-BR" sz="24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As Guerras de </a:t>
            </a:r>
            <a:r>
              <a:rPr lang="pt-BR" sz="2400" i="1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Arabes</a:t>
            </a:r>
            <a:r>
              <a:rPr lang="pt-BR" sz="24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e Judeus</a:t>
            </a:r>
            <a:r>
              <a:rPr lang="pt-BR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pt-BR" sz="240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Bibliex</a:t>
            </a:r>
            <a:r>
              <a:rPr lang="pt-BR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EBE1A35-23B1-07A2-4A96-E5656B19E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400" y="5517754"/>
            <a:ext cx="2221243" cy="71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53010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224055E-7597-C644-319C-67DA80B20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74B167-914F-4DDC-AC52-0BB02B81ECE8}" type="slidenum">
              <a:rPr lang="pt-BR" altLang="pt-BR" smtClean="0"/>
              <a:pPr>
                <a:defRPr/>
              </a:pPr>
              <a:t>5</a:t>
            </a:fld>
            <a:endParaRPr lang="pt-BR" altLang="pt-BR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10B9E89C-5117-6AF5-46EB-8885ACE73F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2364965"/>
              </p:ext>
            </p:extLst>
          </p:nvPr>
        </p:nvGraphicFramePr>
        <p:xfrm>
          <a:off x="-1" y="63086"/>
          <a:ext cx="12192001" cy="6844092"/>
        </p:xfrm>
        <a:graphic>
          <a:graphicData uri="http://schemas.openxmlformats.org/drawingml/2006/table">
            <a:tbl>
              <a:tblPr/>
              <a:tblGrid>
                <a:gridCol w="457200">
                  <a:extLst>
                    <a:ext uri="{9D8B030D-6E8A-4147-A177-3AD203B41FA5}">
                      <a16:colId xmlns:a16="http://schemas.microsoft.com/office/drawing/2014/main" val="289100094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866834297"/>
                    </a:ext>
                  </a:extLst>
                </a:gridCol>
                <a:gridCol w="11049001">
                  <a:extLst>
                    <a:ext uri="{9D8B030D-6E8A-4147-A177-3AD203B41FA5}">
                      <a16:colId xmlns:a16="http://schemas.microsoft.com/office/drawing/2014/main" val="1652843825"/>
                    </a:ext>
                  </a:extLst>
                </a:gridCol>
              </a:tblGrid>
              <a:tr h="3993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</a:t>
                      </a:r>
                      <a:endParaRPr lang="pt-BR" sz="17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3/9</a:t>
                      </a:r>
                      <a:endParaRPr lang="pt-BR" sz="17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636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700" kern="120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Apresentação da disciplina: ementa, objetivos, facilitadores e alunos. Glossário 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190573"/>
                  </a:ext>
                </a:extLst>
              </a:tr>
              <a:tr h="51235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7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</a:t>
                      </a:r>
                      <a:endParaRPr lang="pt-BR" sz="170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10/9</a:t>
                      </a:r>
                      <a:endParaRPr lang="pt-BR" sz="17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marL="8636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As Alianças Patriarcais: O chamado de Abraão, Isaque e Jacó; a estrutura da aliança e as promessas de terra, de descendência e de bênção. </a:t>
                      </a:r>
                      <a:r>
                        <a:rPr lang="pt-BR" sz="1700" kern="1200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Gn</a:t>
                      </a:r>
                      <a:r>
                        <a:rPr lang="pt-BR" sz="1700" kern="120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12.1-9; 15.1-6; 17.1-8; 28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6799412"/>
                  </a:ext>
                </a:extLst>
              </a:tr>
              <a:tr h="3993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7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3</a:t>
                      </a:r>
                      <a:endParaRPr lang="pt-BR" sz="170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17/9</a:t>
                      </a:r>
                      <a:endParaRPr lang="pt-BR" sz="17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6360">
                        <a:buNone/>
                      </a:pP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A Formação do Povo (Êxodo ao Deserto): A escravidão no Egito, a libertação, a Aliança </a:t>
                      </a:r>
                      <a:r>
                        <a:rPr lang="pt-BR" sz="170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Sinaítica</a:t>
                      </a: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e a consolidação da identidade jurídica/religiosa. </a:t>
                      </a:r>
                      <a:r>
                        <a:rPr lang="pt-BR" sz="170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Êx</a:t>
                      </a: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3; 19-20; </a:t>
                      </a:r>
                      <a:r>
                        <a:rPr lang="pt-BR" sz="170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Dt</a:t>
                      </a: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6</a:t>
                      </a:r>
                      <a:endParaRPr lang="pt-BR" sz="17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202140"/>
                  </a:ext>
                </a:extLst>
              </a:tr>
              <a:tr h="51235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7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4</a:t>
                      </a:r>
                      <a:endParaRPr lang="pt-BR" sz="170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24/9</a:t>
                      </a:r>
                      <a:endParaRPr lang="pt-BR" sz="17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marL="86360">
                        <a:buNone/>
                      </a:pP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Conquista e Período dos Juízes: A entrada na Terra Prometida sob Josué, a confederação tribal e o ciclo de apostasia e libertação. </a:t>
                      </a:r>
                      <a:r>
                        <a:rPr lang="pt-BR" sz="170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Js</a:t>
                      </a: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1; 24; </a:t>
                      </a:r>
                      <a:r>
                        <a:rPr lang="pt-BR" sz="170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Jz</a:t>
                      </a: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2</a:t>
                      </a:r>
                      <a:endParaRPr lang="pt-BR" sz="17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655978"/>
                  </a:ext>
                </a:extLst>
              </a:tr>
              <a:tr h="3993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7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5</a:t>
                      </a:r>
                      <a:endParaRPr lang="pt-BR" sz="170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1/10</a:t>
                      </a:r>
                      <a:endParaRPr lang="pt-BR" sz="17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marL="86360">
                        <a:buNone/>
                      </a:pP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O Reino Unido (Monarquia): A transição da teocracia tribal para a monarquia; Saul, Davi e Salomão; a construção do Primeiro Templo. 1 </a:t>
                      </a:r>
                      <a:r>
                        <a:rPr lang="pt-BR" sz="170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Sm</a:t>
                      </a: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8; 2 </a:t>
                      </a:r>
                      <a:r>
                        <a:rPr lang="pt-BR" sz="170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Sm</a:t>
                      </a: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7; 1 </a:t>
                      </a:r>
                      <a:r>
                        <a:rPr lang="pt-BR" sz="170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Rs</a:t>
                      </a: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6</a:t>
                      </a:r>
                      <a:endParaRPr lang="pt-BR" sz="17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6659967"/>
                  </a:ext>
                </a:extLst>
              </a:tr>
              <a:tr h="3993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7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6</a:t>
                      </a:r>
                      <a:endParaRPr lang="pt-BR" sz="170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8/10</a:t>
                      </a:r>
                      <a:endParaRPr lang="pt-BR" sz="17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marL="86360">
                        <a:buNone/>
                      </a:pP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A Divisão do Reino: O cisma político-religioso: Reino do Norte (Israel) e Reino do Sul (Judá); idolatria e ministério profético. 1 </a:t>
                      </a:r>
                      <a:r>
                        <a:rPr lang="pt-BR" sz="170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Rs</a:t>
                      </a: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12;16</a:t>
                      </a:r>
                      <a:endParaRPr lang="pt-BR" sz="17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30641"/>
                  </a:ext>
                </a:extLst>
              </a:tr>
              <a:tr h="51235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7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7</a:t>
                      </a:r>
                      <a:endParaRPr lang="pt-BR" sz="170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15/10</a:t>
                      </a:r>
                      <a:endParaRPr lang="pt-BR" sz="17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marL="86360">
                        <a:buNone/>
                      </a:pP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O Cativeiro e o Exílio: A queda de Samaria (Assíria, 722 a.C.) e a queda de Jerusalém (Babilônia, 586 a.C.); a vida no exílio. 2 </a:t>
                      </a:r>
                      <a:r>
                        <a:rPr lang="pt-BR" sz="170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Rs</a:t>
                      </a: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17; 25; </a:t>
                      </a:r>
                      <a:r>
                        <a:rPr lang="pt-BR" sz="170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Sl</a:t>
                      </a: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137; </a:t>
                      </a:r>
                      <a:r>
                        <a:rPr lang="pt-BR" sz="170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Dn</a:t>
                      </a: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1</a:t>
                      </a:r>
                      <a:endParaRPr lang="pt-BR" sz="17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9757332"/>
                  </a:ext>
                </a:extLst>
              </a:tr>
              <a:tr h="51235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7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8</a:t>
                      </a:r>
                      <a:endParaRPr lang="pt-BR" sz="170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22/10</a:t>
                      </a:r>
                      <a:endParaRPr lang="pt-BR" sz="17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marL="86360">
                        <a:buNone/>
                      </a:pP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O Pós-Exílio e a Restauração: Os decretos persas, o retorno sob </a:t>
                      </a:r>
                      <a:r>
                        <a:rPr lang="pt-BR" sz="170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Zorobabel</a:t>
                      </a: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, Esdras e Neemias; a reconstrução do Templo e dos muros. Ed 1; 3; </a:t>
                      </a:r>
                      <a:r>
                        <a:rPr lang="pt-BR" sz="170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Nm</a:t>
                      </a: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2; Malaquias</a:t>
                      </a:r>
                      <a:endParaRPr lang="pt-BR" sz="17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49047"/>
                  </a:ext>
                </a:extLst>
              </a:tr>
              <a:tr h="51235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7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9</a:t>
                      </a:r>
                      <a:endParaRPr lang="pt-BR" sz="170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29/10</a:t>
                      </a:r>
                      <a:endParaRPr lang="pt-BR" sz="17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marL="86360">
                        <a:buNone/>
                      </a:pP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O Período Inter bíblico: O domínio helenístico (Alexandre, o Grande), a revolta dos Macabeus e o surgimento das seitas (Fariseus, Saduceus). Ed 1; </a:t>
                      </a:r>
                      <a:r>
                        <a:rPr lang="pt-BR" sz="170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Nm</a:t>
                      </a: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2</a:t>
                      </a:r>
                      <a:endParaRPr lang="pt-BR" sz="17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680953"/>
                  </a:ext>
                </a:extLst>
              </a:tr>
              <a:tr h="51235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7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10</a:t>
                      </a:r>
                      <a:endParaRPr lang="pt-BR" sz="170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5/11</a:t>
                      </a:r>
                      <a:endParaRPr lang="pt-BR" sz="17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marL="86360">
                        <a:buNone/>
                      </a:pP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Israel no NT (I): O contexto sob a ocupação romana, o nascimento e ministério de Jesus e o Templo </a:t>
                      </a:r>
                      <a:r>
                        <a:rPr lang="pt-BR" sz="170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Herodiano</a:t>
                      </a: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. </a:t>
                      </a:r>
                      <a:r>
                        <a:rPr lang="pt-BR" sz="170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Mt</a:t>
                      </a: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2; </a:t>
                      </a:r>
                      <a:r>
                        <a:rPr lang="pt-BR" sz="170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Lc</a:t>
                      </a: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2; </a:t>
                      </a:r>
                      <a:r>
                        <a:rPr lang="pt-BR" sz="170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Jo</a:t>
                      </a: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2</a:t>
                      </a:r>
                      <a:endParaRPr lang="pt-BR" sz="17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757593"/>
                  </a:ext>
                </a:extLst>
              </a:tr>
              <a:tr h="51235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7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11</a:t>
                      </a:r>
                      <a:endParaRPr lang="pt-BR" sz="170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12/11</a:t>
                      </a:r>
                      <a:endParaRPr lang="pt-BR" sz="17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marL="86360">
                        <a:buNone/>
                      </a:pP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Israel no NT (II): A separação entre o judaísmo rabínico e a Igreja nascente; a destruição de Jerusalém em 70 d.C. e a Diáspora. At 15; </a:t>
                      </a:r>
                      <a:r>
                        <a:rPr lang="pt-BR" sz="170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Rm</a:t>
                      </a: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9-11; </a:t>
                      </a:r>
                      <a:r>
                        <a:rPr lang="pt-BR" sz="170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Mt</a:t>
                      </a: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24</a:t>
                      </a:r>
                      <a:endParaRPr lang="pt-BR" sz="17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27257"/>
                  </a:ext>
                </a:extLst>
              </a:tr>
              <a:tr h="37537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7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12</a:t>
                      </a:r>
                      <a:endParaRPr lang="pt-BR" sz="170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19/11</a:t>
                      </a:r>
                      <a:endParaRPr lang="pt-BR" sz="17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marL="86360">
                        <a:buNone/>
                      </a:pP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Israel Hoje: O surge o Sionismo, o Holocausto, a criação do Estado de Israel em 1948 e os conflitos geopolíticos atuais. Documentos do Estado de Israel; textos sociológicos contemporâneos</a:t>
                      </a:r>
                      <a:endParaRPr lang="pt-BR" sz="17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162457"/>
                  </a:ext>
                </a:extLst>
              </a:tr>
              <a:tr h="37537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7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13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7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26/11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marL="86360">
                        <a:buNone/>
                      </a:pP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Entrega da Linha de tempo com as ações de Deus na sua vida.</a:t>
                      </a:r>
                      <a:endParaRPr lang="pt-BR" sz="17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0980219"/>
                  </a:ext>
                </a:extLst>
              </a:tr>
              <a:tr h="37537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7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14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700" dirty="0"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3/12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marL="8636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7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Entrega da Linha de tempo com as ações de Deus na sua vida.</a:t>
                      </a:r>
                      <a:endParaRPr lang="pt-BR" sz="1700" dirty="0"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872447"/>
                  </a:ext>
                </a:extLst>
              </a:tr>
            </a:tbl>
          </a:graphicData>
        </a:graphic>
      </p:graphicFrame>
      <p:pic>
        <p:nvPicPr>
          <p:cNvPr id="3" name="Imagem 2">
            <a:extLst>
              <a:ext uri="{FF2B5EF4-FFF2-40B4-BE49-F238E27FC236}">
                <a16:creationId xmlns:a16="http://schemas.microsoft.com/office/drawing/2014/main" id="{B875FEE0-8AF3-CB84-8199-659A26065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5400" y="6399801"/>
            <a:ext cx="1542421" cy="49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568006"/>
      </p:ext>
    </p:extLst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" y="0"/>
            <a:ext cx="12192000" cy="4000501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4500" y="-952500"/>
            <a:ext cx="3810000" cy="381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9618" y="45997"/>
            <a:ext cx="12089052" cy="58169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Bef>
                <a:spcPts val="1200"/>
              </a:spcBef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GLOSSÁRIO</a:t>
            </a:r>
          </a:p>
          <a:p>
            <a:pPr marL="514350" indent="-514350" algn="l">
              <a:spcBef>
                <a:spcPts val="1200"/>
              </a:spcBef>
              <a:buFont typeface="+mj-lt"/>
              <a:buAutoNum type="arabicPeriod"/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PAÍS 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é a base física e territorial de uma sociedade</a:t>
            </a:r>
          </a:p>
          <a:p>
            <a:pPr marL="514350" indent="-514350" algn="l">
              <a:spcBef>
                <a:spcPts val="1200"/>
              </a:spcBef>
              <a:buFont typeface="+mj-lt"/>
              <a:buAutoNum type="arabicPeriod"/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ESTADO 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é a estrutura política, jurídica e administrativa para governar um país. </a:t>
            </a:r>
          </a:p>
          <a:p>
            <a:pPr marL="514350" indent="-514350" algn="l">
              <a:spcBef>
                <a:spcPts val="1200"/>
              </a:spcBef>
              <a:buFont typeface="+mj-lt"/>
              <a:buAutoNum type="arabicPeriod"/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POVO 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é grupo que têm um vínculo jurídico e formal com o Estado.</a:t>
            </a:r>
          </a:p>
          <a:p>
            <a:pPr marL="514350" indent="-514350" algn="l">
              <a:spcBef>
                <a:spcPts val="1200"/>
              </a:spcBef>
              <a:buFont typeface="+mj-lt"/>
              <a:buAutoNum type="arabicPeriod"/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NAÇÃO 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é um grupo unido por laços culturais, históricos e linguísticos.</a:t>
            </a:r>
          </a:p>
          <a:p>
            <a:pPr marL="514350" indent="-514350" algn="l">
              <a:spcBef>
                <a:spcPts val="1200"/>
              </a:spcBef>
              <a:buFont typeface="+mj-lt"/>
              <a:buAutoNum type="arabicPeriod"/>
              <a:tabLst>
                <a:tab pos="4029075" algn="l"/>
              </a:tabLst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PALESTINOS 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são uma nação, pois têm uma identidade cultural, linguística e histórica, e não têm um país soberano e independente</a:t>
            </a:r>
          </a:p>
          <a:p>
            <a:pPr marL="514350" indent="-514350" algn="l">
              <a:spcBef>
                <a:spcPts val="1200"/>
              </a:spcBef>
              <a:buFont typeface="+mj-lt"/>
              <a:buAutoNum type="arabicPeriod"/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CURDOS 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são 30 milhões, a maior nação sem estado, vivem num território histórico, o Curdistão, ocupado por 4 países: Turquia, Iraque, Irã e Síria.</a:t>
            </a:r>
          </a:p>
          <a:p>
            <a:pPr marL="514350" indent="-514350" algn="l">
              <a:spcBef>
                <a:spcPts val="1200"/>
              </a:spcBef>
              <a:buFont typeface="+mj-lt"/>
              <a:buAutoNum type="arabicPeriod"/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ISRAEL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começa como nação e ao longo da história oscila como país e nação. Cont.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B5EFB4A-140A-185B-10E0-3DD48429E6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977090"/>
            <a:ext cx="2730591" cy="879617"/>
          </a:xfrm>
          <a:prstGeom prst="rect">
            <a:avLst/>
          </a:prstGeom>
        </p:spPr>
      </p:pic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3DC5FEC-A3AE-38F0-503F-3DE4409C462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6</a:t>
            </a:fld>
            <a:endParaRPr lang="pt-BR" spc="-25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D6790-75FC-F40E-FE47-6127FA095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1FE8DB10-4318-E7E7-3A57-10E1489AD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" y="0"/>
            <a:ext cx="12192000" cy="4000501"/>
          </a:xfrm>
          <a:prstGeom prst="rect">
            <a:avLst/>
          </a:prstGeom>
        </p:spPr>
      </p:pic>
      <p:pic>
        <p:nvPicPr>
          <p:cNvPr id="3" name="Picture 2" descr="image.png">
            <a:extLst>
              <a:ext uri="{FF2B5EF4-FFF2-40B4-BE49-F238E27FC236}">
                <a16:creationId xmlns:a16="http://schemas.microsoft.com/office/drawing/2014/main" id="{51BA166D-5962-1297-185B-3DB532B873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4500" y="-952500"/>
            <a:ext cx="3810000" cy="381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29EE04-5DBB-BFF6-3B52-434766DED28B}"/>
              </a:ext>
            </a:extLst>
          </p:cNvPr>
          <p:cNvSpPr txBox="1"/>
          <p:nvPr/>
        </p:nvSpPr>
        <p:spPr>
          <a:xfrm>
            <a:off x="236008" y="152400"/>
            <a:ext cx="11879714" cy="62478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0">
              <a:spcBef>
                <a:spcPts val="600"/>
              </a:spcBef>
              <a:spcAft>
                <a:spcPts val="600"/>
              </a:spcAft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HISTÓRIA DE ISRAEL EM 8 PERÍODOS</a:t>
            </a:r>
          </a:p>
          <a:p>
            <a:pPr rtl="0">
              <a:spcBef>
                <a:spcPts val="600"/>
              </a:spcBef>
              <a:spcAft>
                <a:spcPts val="600"/>
              </a:spcAft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1. PERÍODO TRIBAL E DOS JUÍZES (c. 1200 – 1050 a.C.)</a:t>
            </a:r>
          </a:p>
          <a:p>
            <a:pPr marL="361950" lvl="0" indent="-361950" rtl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Situação :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Após a consolidação como um grupo étnico-cultural distinto na região de Canaã, em doze tribos, viviam em confederações tribais descentralizadas.</a:t>
            </a:r>
          </a:p>
          <a:p>
            <a:pPr lvl="0" rtl="0">
              <a:spcBef>
                <a:spcPts val="600"/>
              </a:spcBef>
              <a:spcAft>
                <a:spcPts val="600"/>
              </a:spcAft>
            </a:pP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Não havia um país unificado ou um rei, mas uma identidade nacional/religiosa.</a:t>
            </a:r>
          </a:p>
          <a:p>
            <a:pPr marL="457200" indent="-457200" rtl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Status neste período de 150 anos: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NAÇÃO SEM ESTADO CENTRALIZADO.</a:t>
            </a:r>
          </a:p>
          <a:p>
            <a:pPr lvl="0" rtl="0">
              <a:spcBef>
                <a:spcPts val="600"/>
              </a:spcBef>
            </a:pPr>
            <a:endParaRPr lang="pt-BR" sz="2800" b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lvl="0" rtl="0">
              <a:spcBef>
                <a:spcPts val="600"/>
              </a:spcBef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2. A MONARQUIA UNIDA (c. 1050 – 930 a.C.)</a:t>
            </a:r>
          </a:p>
          <a:p>
            <a:pPr marL="361950" lvl="0" indent="-361950" rtl="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Situação :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Sob os reis Saul, Davi e Salomão, Israel se consolida como um país, que possui território próprio, governo centralizado e capital em Jerusalém. </a:t>
            </a:r>
          </a:p>
          <a:p>
            <a:pPr marL="457200" indent="-457200" rtl="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Status neste período de 80 anos: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NAÇÃO E PAÍS SOBERANO.</a:t>
            </a:r>
            <a:endParaRPr lang="pt-BR" sz="28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rtl="0">
              <a:spcBef>
                <a:spcPts val="600"/>
              </a:spcBef>
              <a:spcAft>
                <a:spcPts val="600"/>
              </a:spcAft>
            </a:pPr>
            <a:endParaRPr lang="pt-BR" sz="28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962C0CF-CE88-BDEF-0551-2E4DCF492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3049" y="6121985"/>
            <a:ext cx="2406451" cy="775201"/>
          </a:xfrm>
          <a:prstGeom prst="rect">
            <a:avLst/>
          </a:prstGeom>
        </p:spPr>
      </p:pic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13E7269-40E3-8BDB-90DD-FC190982E87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7</a:t>
            </a:fld>
            <a:endParaRPr lang="pt-BR"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2707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1C150-6965-314C-104F-A25AD6396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8C815340-0F0C-E4A4-31FF-6A4C28CDB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" y="0"/>
            <a:ext cx="12192000" cy="4000501"/>
          </a:xfrm>
          <a:prstGeom prst="rect">
            <a:avLst/>
          </a:prstGeom>
        </p:spPr>
      </p:pic>
      <p:pic>
        <p:nvPicPr>
          <p:cNvPr id="3" name="Picture 2" descr="image.png">
            <a:extLst>
              <a:ext uri="{FF2B5EF4-FFF2-40B4-BE49-F238E27FC236}">
                <a16:creationId xmlns:a16="http://schemas.microsoft.com/office/drawing/2014/main" id="{7C651D6E-08E0-CCA2-E49A-51DEBBBE71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4500" y="-952500"/>
            <a:ext cx="3810000" cy="381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402EA5-E807-57C9-AA07-7271B1AB8250}"/>
              </a:ext>
            </a:extLst>
          </p:cNvPr>
          <p:cNvSpPr txBox="1"/>
          <p:nvPr/>
        </p:nvSpPr>
        <p:spPr>
          <a:xfrm>
            <a:off x="172096" y="0"/>
            <a:ext cx="11982450" cy="61401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rtl="0">
              <a:spcBef>
                <a:spcPts val="600"/>
              </a:spcBef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3. OS REINOS DIVIDIDOS: ISRAEL E JUDÁ (c. 930 – 586 a.C.) </a:t>
            </a:r>
          </a:p>
          <a:p>
            <a:pPr marL="361950" lvl="0" indent="-361950" rtl="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Situação :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Após a morte de Salomão, o país se dividiu em dois: o 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Reino de Israel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(ao norte, capital em Samaria) e o 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Reino de Judá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(ao sul, capital em Jerusalém). </a:t>
            </a:r>
          </a:p>
          <a:p>
            <a:pPr rtl="0">
              <a:spcBef>
                <a:spcPts val="600"/>
              </a:spcBef>
            </a:pP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 reino do norte será destruído pelos Assírios em 722 a.C. e os </a:t>
            </a:r>
            <a:r>
              <a:rPr lang="pt-BR" sz="28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dispersará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(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diáspora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) pelo seu império, e o do sul será conquistado pelos babilônios em 586 a.C. que destruirá o 1º Templo e os 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exilará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para a Babilônia.</a:t>
            </a:r>
          </a:p>
          <a:p>
            <a:pPr marL="457200" indent="-457200" rtl="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Status neste período de 344 anos: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NAÇÃO DIVIDIDA EM DOIS PAÍSES.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algn="ctr" rtl="0">
              <a:spcBef>
                <a:spcPts val="600"/>
              </a:spcBef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GLOSSÁRIO  cont...</a:t>
            </a:r>
          </a:p>
          <a:p>
            <a:pPr marL="1797050" indent="-1797050" rtl="0">
              <a:spcBef>
                <a:spcPts val="600"/>
              </a:spcBef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8. EXILADO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: a p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essoa, ou nação, por razões voluntárias ou políticas, deixa seu país. 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Israel foi exilado pelos Babilônios em 586 a.C.</a:t>
            </a:r>
          </a:p>
          <a:p>
            <a:pPr rtl="0">
              <a:spcBef>
                <a:spcPts val="600"/>
              </a:spcBef>
            </a:pP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9. DIÁSPORA: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dispersão da nação de seu país, de modo forçado ou voluntário. </a:t>
            </a:r>
          </a:p>
          <a:p>
            <a:pPr marL="803275" rtl="0">
              <a:spcBef>
                <a:spcPts val="600"/>
              </a:spcBef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Israel sofreu três diásporas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: pelos Assírios em 722 a.C., pelos Romanos em 70 d.C. e pelos Decretos de Alhambra em 1492 na Espanha e Portugal em 1496. </a:t>
            </a:r>
            <a:endParaRPr lang="pt-BR" sz="2800" b="1" i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C134D8E-F18C-782C-EFEE-5F49ACBD33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5151" y="6127115"/>
            <a:ext cx="1718698" cy="594360"/>
          </a:xfrm>
          <a:prstGeom prst="rect">
            <a:avLst/>
          </a:prstGeom>
        </p:spPr>
      </p:pic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32D5616-7D26-505D-3F18-A0DD77D043F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8</a:t>
            </a:fld>
            <a:endParaRPr lang="pt-BR"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2115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77096-EC9C-3617-C9BE-FFB0BC114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86D1D7DB-D982-A1D8-283A-9312B5DCB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" y="0"/>
            <a:ext cx="12192000" cy="4000501"/>
          </a:xfrm>
          <a:prstGeom prst="rect">
            <a:avLst/>
          </a:prstGeom>
        </p:spPr>
      </p:pic>
      <p:pic>
        <p:nvPicPr>
          <p:cNvPr id="3" name="Picture 2" descr="image.png">
            <a:extLst>
              <a:ext uri="{FF2B5EF4-FFF2-40B4-BE49-F238E27FC236}">
                <a16:creationId xmlns:a16="http://schemas.microsoft.com/office/drawing/2014/main" id="{FF6BD160-09CD-1F90-C66D-04DF2E082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4500" y="-952500"/>
            <a:ext cx="3810000" cy="381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026BEF-99A7-25CA-52D6-6F598C5443BC}"/>
              </a:ext>
            </a:extLst>
          </p:cNvPr>
          <p:cNvSpPr txBox="1"/>
          <p:nvPr/>
        </p:nvSpPr>
        <p:spPr>
          <a:xfrm>
            <a:off x="26670" y="152400"/>
            <a:ext cx="12089052" cy="61401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rtl="0">
              <a:spcBef>
                <a:spcPts val="600"/>
              </a:spcBef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4. O PERÍODO PERSA E A AUTONOMIA SOB DOMINAÇÃO (586 – 332 a.C.)</a:t>
            </a:r>
          </a:p>
          <a:p>
            <a:pPr marL="457200" lvl="0" indent="-457200" rtl="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Situação: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Com a derrota da Babilônia pelos persas (Ciro, o Grande), os judeus tiveram permissão para retornar a Jerusalém e reconstruir o Templo. </a:t>
            </a:r>
          </a:p>
          <a:p>
            <a:pPr lvl="0" rtl="0">
              <a:spcBef>
                <a:spcPts val="600"/>
              </a:spcBef>
            </a:pP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região funcionou como província autônoma onde a identidade nacional/religiosa sobreviveu, mas sem a independência de um país soberano.</a:t>
            </a:r>
          </a:p>
          <a:p>
            <a:pPr marL="457200" indent="-457200" rtl="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Status neste período de 254 anos: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NAÇÃO SOB DOMÍNIO ESTRANGEIRO.</a:t>
            </a:r>
            <a:endParaRPr lang="pt-BR" sz="28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lvl="0" rtl="0">
              <a:spcBef>
                <a:spcPts val="600"/>
              </a:spcBef>
            </a:pPr>
            <a:endParaRPr lang="pt-BR" sz="28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rtl="0">
              <a:spcBef>
                <a:spcPts val="600"/>
              </a:spcBef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5. O PERÍODO HELENÍSTICO E O REINO HASMONEU (332 – 63 a.C.)</a:t>
            </a:r>
          </a:p>
          <a:p>
            <a:pPr marL="457200" lvl="0" indent="-457200" rtl="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Situação: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Inicialmente dominado pelos impérios gregos (</a:t>
            </a:r>
            <a:r>
              <a:rPr lang="pt-BR" sz="280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Ptolomeus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e Selêucidas), o povo israelita sofreu pressão cultural que gerou a Revolta dos Macabeus e resultou na independência da Judeia sob a dinastia dos </a:t>
            </a:r>
            <a:r>
              <a:rPr lang="pt-BR" sz="280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Hasmoneus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(140–37 a.C.), restaurando temporariamente um país judeu autônomo. </a:t>
            </a:r>
          </a:p>
          <a:p>
            <a:pPr marL="457200" indent="-457200" rtl="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Status por 269 anos: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OSCILAÇÃO (domínio estrangeiro e resgate como país), mas...</a:t>
            </a:r>
            <a:endParaRPr lang="pt-BR" sz="28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689334F-85A9-5AA5-A69A-267CCDE7CE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9400" y="6311153"/>
            <a:ext cx="1484643" cy="478255"/>
          </a:xfrm>
          <a:prstGeom prst="rect">
            <a:avLst/>
          </a:prstGeom>
        </p:spPr>
      </p:pic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7B8146A-DA38-80F1-A667-421424D0B0D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9</a:t>
            </a:fld>
            <a:endParaRPr lang="pt-BR"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8335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2FFCA-5CC1-123B-7E6D-AACA2C605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35A17FE8-780C-1417-D9B3-E46135C15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" y="0"/>
            <a:ext cx="12192000" cy="4000501"/>
          </a:xfrm>
          <a:prstGeom prst="rect">
            <a:avLst/>
          </a:prstGeom>
        </p:spPr>
      </p:pic>
      <p:pic>
        <p:nvPicPr>
          <p:cNvPr id="3" name="Picture 2" descr="image.png">
            <a:extLst>
              <a:ext uri="{FF2B5EF4-FFF2-40B4-BE49-F238E27FC236}">
                <a16:creationId xmlns:a16="http://schemas.microsoft.com/office/drawing/2014/main" id="{49908DF4-0A69-429E-8AFA-76C2D93C4D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4500" y="-952500"/>
            <a:ext cx="3810000" cy="381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7A385F-78B4-A51D-09D1-6CB2AAF4B845}"/>
              </a:ext>
            </a:extLst>
          </p:cNvPr>
          <p:cNvSpPr txBox="1"/>
          <p:nvPr/>
        </p:nvSpPr>
        <p:spPr>
          <a:xfrm>
            <a:off x="152400" y="152400"/>
            <a:ext cx="11963322" cy="46935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rtl="0">
              <a:spcBef>
                <a:spcPts val="600"/>
              </a:spcBef>
            </a:pP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No ano 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63 a.C. 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Roma assumiu o controle da região, o que gerou revoltas sangrentas (como a 1ª Guerra Judeu-Romana e a Revolta de Bar </a:t>
            </a:r>
            <a:r>
              <a:rPr lang="pt-BR" sz="280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Kokhba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). </a:t>
            </a:r>
          </a:p>
          <a:p>
            <a:pPr lvl="0" rtl="0">
              <a:spcBef>
                <a:spcPts val="600"/>
              </a:spcBef>
            </a:pP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Como punição e tentativa de apagar a ligação judaica com a terra, destruíram o 2º Templo (70 d.C.) e 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renomearam a província para </a:t>
            </a:r>
            <a:r>
              <a:rPr lang="pt-BR" sz="2800" b="1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PALESTINA </a:t>
            </a:r>
            <a:r>
              <a:rPr lang="pt-BR" sz="28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(135 d.C.)</a:t>
            </a:r>
            <a:endParaRPr lang="pt-BR" sz="28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rtl="0">
              <a:spcBef>
                <a:spcPts val="600"/>
              </a:spcBef>
            </a:pPr>
            <a:endParaRPr lang="pt-BR" sz="2800" b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rtl="0">
              <a:spcBef>
                <a:spcPts val="600"/>
              </a:spcBef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6. De 63 a.C. – 1917 d.C.: DIÁSPORA</a:t>
            </a:r>
          </a:p>
          <a:p>
            <a:pPr marL="457200" indent="-457200" rtl="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Situação: 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 país deixou de existir, mas a nação sobreviveu espalhada pelo mundo (diáspora) 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POR QUASE DOIS MIL ANOS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mantendo sua coesão através da religião, cultura e o desejo de retorno ("Sião“ - sionismo).</a:t>
            </a:r>
          </a:p>
          <a:p>
            <a:pPr marL="457200" indent="-457200" rtl="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Status neste período de 1980 anos: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NAÇÃO SEM PAÍS (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diáspora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).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831FC031-B889-2E40-CBB3-7E6A2A9374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5386" y="5399733"/>
            <a:ext cx="2633257" cy="848263"/>
          </a:xfrm>
          <a:prstGeom prst="rect">
            <a:avLst/>
          </a:prstGeom>
        </p:spPr>
      </p:pic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01221A3-AC95-F152-6314-120C49D56A2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10</a:t>
            </a:fld>
            <a:endParaRPr lang="pt-BR"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438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422E6-CB01-F660-8F08-58BCE12CB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2ACA66FB-2E65-258D-6FA6-ADDA937F90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" y="0"/>
            <a:ext cx="12192000" cy="4000501"/>
          </a:xfrm>
          <a:prstGeom prst="rect">
            <a:avLst/>
          </a:prstGeom>
        </p:spPr>
      </p:pic>
      <p:pic>
        <p:nvPicPr>
          <p:cNvPr id="3" name="Picture 2" descr="image.png">
            <a:extLst>
              <a:ext uri="{FF2B5EF4-FFF2-40B4-BE49-F238E27FC236}">
                <a16:creationId xmlns:a16="http://schemas.microsoft.com/office/drawing/2014/main" id="{F760D675-5D33-FFA3-66C6-63DD02DDE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4500" y="-952500"/>
            <a:ext cx="3810000" cy="381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F9DAA5-F346-A060-18E9-E66DD651517D}"/>
              </a:ext>
            </a:extLst>
          </p:cNvPr>
          <p:cNvSpPr txBox="1"/>
          <p:nvPr/>
        </p:nvSpPr>
        <p:spPr>
          <a:xfrm>
            <a:off x="129618" y="170268"/>
            <a:ext cx="12089052" cy="58631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rtl="0">
              <a:spcBef>
                <a:spcPts val="600"/>
              </a:spcBef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7. O MANDATO BRITÂNICO (1917 – 1948)</a:t>
            </a:r>
          </a:p>
          <a:p>
            <a:pPr marL="457200" lvl="0" indent="-457200" rtl="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Situação :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Com o colapso do Império Otomano na 1ª Guerra Mundial, o Reino Unido assumiu o controle da região sob o mandato da Liga das Nações.</a:t>
            </a:r>
          </a:p>
          <a:p>
            <a:pPr lvl="0" rtl="0">
              <a:spcBef>
                <a:spcPts val="600"/>
              </a:spcBef>
            </a:pP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Impulsionado pelo movimento sionista, o projeto de criar um "lar nacional para o povo judeu" ganhou força jurídica (Declaração Balfour), culminando no plano de partilha da ONU em 1947.</a:t>
            </a:r>
          </a:p>
          <a:p>
            <a:pPr marL="457200" indent="-457200" rtl="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Status por 31 anos: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NAÇÃO EM ARTICULAÇÃO POLÍTICO-TERRITORIAL.</a:t>
            </a:r>
            <a:endParaRPr lang="pt-BR" sz="28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lvl="0" rtl="0">
              <a:spcBef>
                <a:spcPts val="600"/>
              </a:spcBef>
            </a:pPr>
            <a:endParaRPr lang="pt-BR" sz="10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rtl="0">
              <a:spcBef>
                <a:spcPts val="600"/>
              </a:spcBef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8. O ESTADO MODERNO DE ISRAEL (1948 – Presente) </a:t>
            </a:r>
          </a:p>
          <a:p>
            <a:pPr marL="457200" lvl="0" indent="-457200" rtl="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Situação: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Em 14 de maio de 1948, com o fim do Mandato Britânico, foi declarada oficialmente a independência do 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Estado de Israel 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enfrentando desde então complexos desafios geopolíticos na região.</a:t>
            </a:r>
          </a:p>
          <a:p>
            <a:pPr marL="457200" indent="-457200" rtl="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Status neste período de 78 anos: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NAÇÃO E PAÍS SOBERANO.</a:t>
            </a:r>
            <a:endParaRPr lang="pt-BR" sz="28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4C4D4E4-9340-287A-D815-D2521DD8F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7400" y="5915222"/>
            <a:ext cx="2453562" cy="790377"/>
          </a:xfrm>
          <a:prstGeom prst="rect">
            <a:avLst/>
          </a:prstGeom>
        </p:spPr>
      </p:pic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B1A0E9E-8307-7CDF-C898-F866E7DC7AB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11</a:t>
            </a:fld>
            <a:endParaRPr lang="pt-BR"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036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C65DB2D7-50B6-57C9-C3EE-5AED77C18BA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12</a:t>
            </a:fld>
            <a:endParaRPr lang="pt-BR" spc="-25" dirty="0">
              <a:latin typeface="Calibri"/>
              <a:cs typeface="Calibri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9BED2A6-07B6-F851-B051-58314CA292FD}"/>
              </a:ext>
            </a:extLst>
          </p:cNvPr>
          <p:cNvSpPr txBox="1"/>
          <p:nvPr/>
        </p:nvSpPr>
        <p:spPr>
          <a:xfrm>
            <a:off x="0" y="0"/>
            <a:ext cx="12192000" cy="349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spcBef>
                <a:spcPts val="600"/>
              </a:spcBef>
            </a:pPr>
            <a:r>
              <a:rPr lang="pt-BR" sz="2800" b="1" kern="1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CONCLUSÃO </a:t>
            </a:r>
          </a:p>
          <a:p>
            <a:pPr algn="l">
              <a:spcBef>
                <a:spcPts val="600"/>
              </a:spcBef>
            </a:pP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Em 3226 anos, de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1200 a.C. até 2026 d.C., </a:t>
            </a:r>
            <a:r>
              <a:rPr lang="pt-BR" sz="28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Israel foi:</a:t>
            </a:r>
          </a:p>
          <a:p>
            <a:pPr marL="457200" indent="-457200" algn="l">
              <a:spcBef>
                <a:spcPts val="600"/>
              </a:spcBef>
              <a:buFontTx/>
              <a:buChar char="-"/>
            </a:pPr>
            <a:r>
              <a:rPr lang="pt-BR" sz="28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Um país soberano por 505 anos, 17% do período, e</a:t>
            </a:r>
          </a:p>
          <a:p>
            <a:pPr marL="457200" indent="-457200" algn="l">
              <a:spcBef>
                <a:spcPts val="600"/>
              </a:spcBef>
              <a:buFontTx/>
              <a:buChar char="-"/>
            </a:pPr>
            <a:r>
              <a:rPr lang="pt-BR" sz="28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Uma nação dispersa 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na sociedade</a:t>
            </a:r>
            <a:r>
              <a:rPr lang="pt-BR" sz="28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por 2721 anos, 83% do período.</a:t>
            </a:r>
          </a:p>
          <a:p>
            <a:pPr algn="l">
              <a:spcBef>
                <a:spcPts val="600"/>
              </a:spcBef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Nota-se a “mão” de Deus que manteve a identidade deste povo.</a:t>
            </a:r>
          </a:p>
          <a:p>
            <a:pPr marL="1704975" indent="-1704975" algn="l">
              <a:spcBef>
                <a:spcPts val="600"/>
              </a:spcBef>
            </a:pP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Mt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23.37b 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“…Quantas vezes eu quis reunir os seus filhos como a galinha reúne os pintinhos debaixo das asas, mas vocês não quiseram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.”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355440E-973B-E431-522A-1A23D3214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8206" y="6245225"/>
            <a:ext cx="1478419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393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9D033-F539-AB98-033B-BEAA52552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CCE64E36-DEB6-4D71-769E-33801C2145E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13</a:t>
            </a:fld>
            <a:endParaRPr lang="pt-BR" spc="-25" dirty="0">
              <a:latin typeface="Calibri"/>
              <a:cs typeface="Calibri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F8BE4B8-3B42-B3E6-448A-FF787F6D12ED}"/>
              </a:ext>
            </a:extLst>
          </p:cNvPr>
          <p:cNvSpPr txBox="1"/>
          <p:nvPr/>
        </p:nvSpPr>
        <p:spPr>
          <a:xfrm>
            <a:off x="0" y="0"/>
            <a:ext cx="12192000" cy="6678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DESTAQUE</a:t>
            </a:r>
          </a:p>
          <a:p>
            <a:pPr algn="l">
              <a:spcBef>
                <a:spcPts val="600"/>
              </a:spcBef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Dos 8 períodos elencados 5 estão no AT, sendo que seus 929 capítulos tratam de:</a:t>
            </a:r>
            <a:endParaRPr lang="pt-BR" sz="2800" dirty="0">
              <a:solidFill>
                <a:srgbClr val="1F1F1F"/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57188" indent="-357188" algn="l">
              <a:spcBef>
                <a:spcPts val="600"/>
              </a:spcBef>
              <a:buFontTx/>
              <a:buAutoNum type="arabicPeriod"/>
            </a:pPr>
            <a:r>
              <a:rPr lang="pt-BR" sz="2800" b="1" dirty="0">
                <a:solidFill>
                  <a:srgbClr val="1F1F1F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279 cap</a:t>
            </a:r>
            <a:r>
              <a:rPr lang="pt-BR" sz="2800" dirty="0">
                <a:solidFill>
                  <a:srgbClr val="1F1F1F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. Sobre liderança (erros/acertos de governantes).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Js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a Et, Am,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Mq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Is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(trechos éticos/sociais)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e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Pv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(questões públicas). </a:t>
            </a:r>
            <a:r>
              <a:rPr lang="pt-BR" sz="28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30,1%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pt-BR" sz="2800" dirty="0">
              <a:solidFill>
                <a:srgbClr val="1F1F1F"/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57188" indent="-357188" algn="l">
              <a:spcBef>
                <a:spcPts val="600"/>
              </a:spcBef>
              <a:buAutoNum type="arabicPeriod"/>
            </a:pPr>
            <a:r>
              <a:rPr lang="pt-BR" sz="2800" b="1" dirty="0">
                <a:solidFill>
                  <a:srgbClr val="1F1F1F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219 cap</a:t>
            </a:r>
            <a:r>
              <a:rPr lang="pt-BR" sz="2800" dirty="0">
                <a:solidFill>
                  <a:srgbClr val="1F1F1F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. Sobre profecia, Justiça Social e Ética.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Is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, Jr,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Ez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Dn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, Os, Joel,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Ob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Jn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, Na,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Hc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Sf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, Ag,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Zc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, Ml). </a:t>
            </a: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23,5%</a:t>
            </a:r>
            <a:endParaRPr lang="pt-BR" sz="2800" b="1" dirty="0">
              <a:solidFill>
                <a:srgbClr val="1F1F1F"/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57188" indent="-357188" algn="l">
              <a:spcBef>
                <a:spcPts val="600"/>
              </a:spcBef>
              <a:buAutoNum type="arabicPeriod"/>
            </a:pPr>
            <a:r>
              <a:rPr lang="pt-BR" sz="2800" b="1" dirty="0">
                <a:solidFill>
                  <a:srgbClr val="1F1F1F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163 cap</a:t>
            </a:r>
            <a:r>
              <a:rPr lang="pt-BR" sz="2800" dirty="0">
                <a:solidFill>
                  <a:srgbClr val="1F1F1F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. Sobre adoração e Louvor.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Sl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Ct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e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Lm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17,5%</a:t>
            </a:r>
            <a:endParaRPr lang="pt-BR" sz="2800" b="1" dirty="0">
              <a:solidFill>
                <a:srgbClr val="1F1F1F"/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57188" indent="-357188" algn="l">
              <a:spcBef>
                <a:spcPts val="600"/>
              </a:spcBef>
              <a:buFontTx/>
              <a:buAutoNum type="arabicPeriod"/>
            </a:pPr>
            <a:r>
              <a:rPr lang="pt-BR" sz="2800" b="1" dirty="0">
                <a:solidFill>
                  <a:srgbClr val="1F1F1F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119 cap</a:t>
            </a:r>
            <a:r>
              <a:rPr lang="pt-BR" sz="2800" dirty="0">
                <a:solidFill>
                  <a:srgbClr val="1F1F1F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. Sobre a Aliança.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Lv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Nm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Dt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e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Êx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(caps. 19 a 40). </a:t>
            </a: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12,8%</a:t>
            </a:r>
          </a:p>
          <a:p>
            <a:pPr marL="354013" indent="-354013" algn="l">
              <a:spcBef>
                <a:spcPts val="600"/>
              </a:spcBef>
              <a:buFont typeface="+mj-lt"/>
              <a:buAutoNum type="arabicPeriod" startAt="5"/>
            </a:pPr>
            <a:r>
              <a:rPr lang="pt-BR" sz="2800" b="1" dirty="0">
                <a:solidFill>
                  <a:srgbClr val="1F1F1F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81 cap.</a:t>
            </a:r>
            <a:r>
              <a:rPr lang="pt-BR" sz="2800" dirty="0">
                <a:solidFill>
                  <a:srgbClr val="1F1F1F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Sobre sabedoria e sofrimento. 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Jó,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Ec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e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Pv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(questões individuais). </a:t>
            </a: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8,8%</a:t>
            </a:r>
            <a:endParaRPr lang="pt-BR" sz="2800" b="1" dirty="0">
              <a:solidFill>
                <a:srgbClr val="1F1F1F"/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57188" indent="-357188" algn="l">
              <a:spcBef>
                <a:spcPts val="600"/>
              </a:spcBef>
              <a:buFontTx/>
              <a:buAutoNum type="arabicPeriod" startAt="5"/>
            </a:pPr>
            <a:r>
              <a:rPr lang="pt-BR" sz="2800" b="1" dirty="0">
                <a:solidFill>
                  <a:srgbClr val="1F1F1F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68 cap</a:t>
            </a:r>
            <a:r>
              <a:rPr lang="pt-BR" sz="2800" dirty="0">
                <a:solidFill>
                  <a:srgbClr val="1F1F1F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. Sobre quem é Deus.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Gn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e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Êx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(caps. 1 a 18). </a:t>
            </a: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7,3%</a:t>
            </a:r>
            <a:endParaRPr lang="pt-BR" sz="2800" b="1" dirty="0">
              <a:solidFill>
                <a:srgbClr val="1F1F1F"/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>
              <a:spcBef>
                <a:spcPts val="600"/>
              </a:spcBef>
            </a:pPr>
            <a:r>
              <a:rPr lang="pt-BR" sz="2400" i="1" dirty="0">
                <a:solidFill>
                  <a:srgbClr val="1F1F1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Fonte: IA – Gemini Google –vide anexos</a:t>
            </a:r>
            <a:endParaRPr lang="pt-BR" sz="2400" i="1" dirty="0">
              <a:solidFill>
                <a:srgbClr val="1F1F1F"/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 rtl="0"/>
            <a:r>
              <a:rPr lang="pt-BR" sz="2800" i="0" u="none" dirty="0">
                <a:solidFill>
                  <a:srgbClr val="0F172A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Era de se esperar que o AT dedicasse a maior parte do conteúdo para apresentar quem é Deus.</a:t>
            </a:r>
          </a:p>
          <a:p>
            <a:pPr algn="l" rtl="0"/>
            <a:r>
              <a:rPr lang="pt-BR" sz="2800" i="0" u="none" dirty="0">
                <a:solidFill>
                  <a:srgbClr val="0F172A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Por que será que a maior parte trata de liderança – erros e acertos de governantes?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AB4299B-0D79-1903-DD0F-64295C010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9400" y="2847035"/>
            <a:ext cx="1478419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378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03D58-E66A-BE2F-8A44-F630E47CF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9E925096-9737-090C-AED0-60459B0980D0}"/>
              </a:ext>
            </a:extLst>
          </p:cNvPr>
          <p:cNvSpPr txBox="1">
            <a:spLocks/>
          </p:cNvSpPr>
          <p:nvPr/>
        </p:nvSpPr>
        <p:spPr>
          <a:xfrm>
            <a:off x="11027533" y="50783"/>
            <a:ext cx="3295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z="900" smtClean="0">
                <a:solidFill>
                  <a:schemeClr val="tx1">
                    <a:tint val="75000"/>
                  </a:schemeClr>
                </a:solidFill>
              </a:rPr>
              <a:pPr/>
              <a:t>14</a:t>
            </a:fld>
            <a:endParaRPr lang="en-US" sz="9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0AC276C-2B53-05EE-B318-F1A85C2B63C6}"/>
              </a:ext>
            </a:extLst>
          </p:cNvPr>
          <p:cNvSpPr txBox="1"/>
          <p:nvPr/>
        </p:nvSpPr>
        <p:spPr>
          <a:xfrm>
            <a:off x="380047" y="1676400"/>
            <a:ext cx="11774499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pt-BR" sz="2800" b="1" i="0" u="none" dirty="0">
                <a:solidFill>
                  <a:srgbClr val="0F172A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Próxima Aula: Aula 02</a:t>
            </a:r>
          </a:p>
          <a:p>
            <a:pPr algn="l" rtl="0"/>
            <a:endParaRPr lang="pt-BR" sz="2800" b="1" i="0" u="none" dirty="0">
              <a:solidFill>
                <a:srgbClr val="0F172A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 rtl="0"/>
            <a:r>
              <a:rPr lang="pt-BR" sz="2800" b="1" i="0" u="none" dirty="0">
                <a:solidFill>
                  <a:srgbClr val="0F172A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BR" sz="28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As Alianças Patriarcais: O chamado de Abraão, Isaque e Jacó; a estrutura da aliança e as promessas de terra, de descendência e de bênção</a:t>
            </a:r>
            <a:r>
              <a:rPr lang="pt-BR" sz="280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 </a:t>
            </a:r>
          </a:p>
          <a:p>
            <a:pPr algn="l" rtl="0"/>
            <a:endParaRPr lang="pt-BR" sz="2800" dirty="0">
              <a:solidFill>
                <a:srgbClr val="000000"/>
              </a:solidFill>
              <a:effectLst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 rtl="0"/>
            <a:r>
              <a:rPr lang="pt-BR" sz="2800" kern="12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Ler </a:t>
            </a:r>
            <a:r>
              <a:rPr lang="pt-BR" sz="2800" kern="1200" dirty="0">
                <a:solidFill>
                  <a:srgbClr val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 texto básico: </a:t>
            </a:r>
            <a:r>
              <a:rPr lang="pt-BR" sz="2800" kern="1200" dirty="0" err="1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Gn</a:t>
            </a:r>
            <a:r>
              <a:rPr lang="pt-BR" sz="2800" kern="1200" dirty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12.1-9; 15.1-6; 17.1-8; 28</a:t>
            </a:r>
          </a:p>
          <a:p>
            <a:pPr algn="ctr"/>
            <a:endParaRPr lang="pt-BR" sz="2800" b="0" i="0" u="none" dirty="0">
              <a:solidFill>
                <a:schemeClr val="tx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7EC519E-445C-8F43-3F31-F5A10F8D23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5620869"/>
            <a:ext cx="3084843" cy="993734"/>
          </a:xfrm>
          <a:prstGeom prst="rect">
            <a:avLst/>
          </a:prstGeom>
        </p:spPr>
      </p:pic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0D84F0E5-2DD1-C50C-885C-3BF313100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6731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9640B-C1BE-977D-C8A7-5CB24AEE9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ultado de imagem para obrigado">
            <a:extLst>
              <a:ext uri="{FF2B5EF4-FFF2-40B4-BE49-F238E27FC236}">
                <a16:creationId xmlns:a16="http://schemas.microsoft.com/office/drawing/2014/main" id="{6BFF564A-669B-930B-DD3E-F8EF7E057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553" y="1"/>
            <a:ext cx="920944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CBEBAE78-5436-65B9-A55F-123036EA2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9366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E2A429B-DFAE-1C87-0C74-54732820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131" y="643466"/>
            <a:ext cx="7029738" cy="5571067"/>
          </a:xfrm>
          <a:prstGeom prst="rect">
            <a:avLst/>
          </a:prstGeom>
        </p:spPr>
      </p:pic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FA3CC2F-568B-EC81-FAF0-CFFD7D91D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rtl="0">
              <a:spcAft>
                <a:spcPts val="600"/>
              </a:spcAft>
            </a:pPr>
            <a:fld id="{3CCD1E73-45A6-412D-B5C0-89F9A2EF8D94}" type="slidenum">
              <a:rPr lang="en-US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rtl="0">
                <a:spcAft>
                  <a:spcPts val="600"/>
                </a:spcAft>
              </a:pPr>
              <a:t>16</a:t>
            </a:fld>
            <a:endParaRPr lang="en-US" kern="120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34384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A6453-0C34-5E26-9094-A1FAE3E56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46E2575D-4561-9EB5-EFD6-6AE36F79A3A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17</a:t>
            </a:fld>
            <a:endParaRPr lang="pt-BR" spc="-25" dirty="0">
              <a:latin typeface="Calibri"/>
              <a:cs typeface="Calibri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4D67A66-D20A-283C-96CB-B0D8FE4BED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6" y="0"/>
            <a:ext cx="5079124" cy="678829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5087546F-4B77-AB4A-0AD9-9E7CB7927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533400"/>
            <a:ext cx="4876800" cy="630936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461D8B7F-B8F2-5FE9-C68F-7A758579A9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00" y="15240"/>
            <a:ext cx="4876800" cy="455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8167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4C2F4-AC51-86B5-ED1D-0D87E1D01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9BCD4B83-1130-3258-A72C-214578E06DD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18</a:t>
            </a:fld>
            <a:endParaRPr lang="pt-BR" spc="-25" dirty="0">
              <a:latin typeface="Calibri"/>
              <a:cs typeface="Calibri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3ACF19F-2480-534E-93D1-E3BA781D7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6096000" cy="440055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193DE86-5795-3E3D-9417-96DE836D7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44680"/>
            <a:ext cx="6096000" cy="56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3800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532B38B7-367F-4C6A-8E58-A98547940C1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19</a:t>
            </a:fld>
            <a:endParaRPr lang="pt-BR"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88469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3_Design padrão">
  <a:themeElements>
    <a:clrScheme name="1_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bg2"/>
          </a:prstShdw>
        </a:effec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bg2"/>
          </a:prstShdw>
        </a:effec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2910</TotalTime>
  <Words>2178</Words>
  <Application>Microsoft Office PowerPoint</Application>
  <PresentationFormat>Widescreen</PresentationFormat>
  <Paragraphs>170</Paragraphs>
  <Slides>19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19</vt:i4>
      </vt:variant>
    </vt:vector>
  </HeadingPairs>
  <TitlesOfParts>
    <vt:vector size="27" baseType="lpstr">
      <vt:lpstr>Aptos</vt:lpstr>
      <vt:lpstr>Aptos Display</vt:lpstr>
      <vt:lpstr>Arial</vt:lpstr>
      <vt:lpstr>Calibri</vt:lpstr>
      <vt:lpstr>Calibri Light</vt:lpstr>
      <vt:lpstr>Wingdings</vt:lpstr>
      <vt:lpstr>Tema do Office</vt:lpstr>
      <vt:lpstr>3_Design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CRONOLOGIA BÍBLICA - 1ª AULA</dc:title>
  <dc:creator>ms o4689</dc:creator>
  <cp:lastModifiedBy>Francisco Tudela</cp:lastModifiedBy>
  <cp:revision>23</cp:revision>
  <cp:lastPrinted>2025-01-31T18:01:02Z</cp:lastPrinted>
  <dcterms:created xsi:type="dcterms:W3CDTF">2023-01-09T05:44:38Z</dcterms:created>
  <dcterms:modified xsi:type="dcterms:W3CDTF">2026-09-07T05:16:59Z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2023-01-06T00:00:00Z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2023-01-09T00:00:00Z</vt:filetime>
  </property>
  <property fmtid="{D5CDD505-2E9C-101B-9397-08002B2CF9AE}" pid="5" name="Producer">
    <vt:lpwstr>Microsoft® PowerPoint® para Microsoft 365</vt:lpwstr>
  </property>
</Properties>
</file>