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  <p:sldMasterId id="2147483679" r:id="rId2"/>
  </p:sldMasterIdLst>
  <p:notesMasterIdLst>
    <p:notesMasterId r:id="rId22"/>
  </p:notesMasterIdLst>
  <p:handoutMasterIdLst>
    <p:handoutMasterId r:id="rId23"/>
  </p:handoutMasterIdLst>
  <p:sldIdLst>
    <p:sldId id="256" r:id="rId3"/>
    <p:sldId id="258" r:id="rId4"/>
    <p:sldId id="1715" r:id="rId5"/>
    <p:sldId id="1714" r:id="rId6"/>
    <p:sldId id="421" r:id="rId7"/>
    <p:sldId id="415" r:id="rId8"/>
    <p:sldId id="259" r:id="rId9"/>
    <p:sldId id="466" r:id="rId10"/>
    <p:sldId id="257" r:id="rId11"/>
    <p:sldId id="260" r:id="rId12"/>
    <p:sldId id="262" r:id="rId13"/>
    <p:sldId id="263" r:id="rId14"/>
    <p:sldId id="265" r:id="rId15"/>
    <p:sldId id="429" r:id="rId16"/>
    <p:sldId id="424" r:id="rId17"/>
    <p:sldId id="447" r:id="rId18"/>
    <p:sldId id="506" r:id="rId19"/>
    <p:sldId id="311" r:id="rId20"/>
    <p:sldId id="444" r:id="rId21"/>
  </p:sldIdLst>
  <p:sldSz cx="12192000" cy="6858000"/>
  <p:notesSz cx="7104063" cy="10234613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5F8984-5F18-4F7B-A036-6A463B40995E}" v="159" dt="2026-09-10T05:28:04.622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48"/>
  </p:normalViewPr>
  <p:slideViewPr>
    <p:cSldViewPr>
      <p:cViewPr varScale="1">
        <p:scale>
          <a:sx n="62" d="100"/>
          <a:sy n="62" d="100"/>
        </p:scale>
        <p:origin x="95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cisco Tudela" userId="4dc7546daef23619" providerId="LiveId" clId="{42D551BF-5B6C-4952-AD0C-4AB173EA9798}"/>
    <pc:docChg chg="undo custSel addSld delSld modSld sldOrd">
      <pc:chgData name="Francisco Tudela" userId="4dc7546daef23619" providerId="LiveId" clId="{42D551BF-5B6C-4952-AD0C-4AB173EA9798}" dt="2026-09-10T05:34:29.011" v="984" actId="113"/>
      <pc:docMkLst>
        <pc:docMk/>
      </pc:docMkLst>
      <pc:sldChg chg="modSp mod modAnim">
        <pc:chgData name="Francisco Tudela" userId="4dc7546daef23619" providerId="LiveId" clId="{42D551BF-5B6C-4952-AD0C-4AB173EA9798}" dt="2026-09-05T12:39:42.862" v="166" actId="20577"/>
        <pc:sldMkLst>
          <pc:docMk/>
          <pc:sldMk cId="0" sldId="256"/>
        </pc:sldMkLst>
        <pc:spChg chg="mod">
          <ac:chgData name="Francisco Tudela" userId="4dc7546daef23619" providerId="LiveId" clId="{42D551BF-5B6C-4952-AD0C-4AB173EA9798}" dt="2026-09-05T12:39:42.862" v="166" actId="20577"/>
          <ac:spMkLst>
            <pc:docMk/>
            <pc:sldMk cId="0" sldId="256"/>
            <ac:spMk id="9" creationId="{58C5058C-4793-9DF3-7AA6-92202AC9F8F2}"/>
          </ac:spMkLst>
        </pc:spChg>
      </pc:sldChg>
      <pc:sldChg chg="delSp mod">
        <pc:chgData name="Francisco Tudela" userId="4dc7546daef23619" providerId="LiveId" clId="{42D551BF-5B6C-4952-AD0C-4AB173EA9798}" dt="2026-09-10T05:32:56.873" v="979" actId="478"/>
        <pc:sldMkLst>
          <pc:docMk/>
          <pc:sldMk cId="0" sldId="257"/>
        </pc:sldMkLst>
        <pc:picChg chg="del">
          <ac:chgData name="Francisco Tudela" userId="4dc7546daef23619" providerId="LiveId" clId="{42D551BF-5B6C-4952-AD0C-4AB173EA9798}" dt="2026-09-10T05:32:56.873" v="979" actId="478"/>
          <ac:picMkLst>
            <pc:docMk/>
            <pc:sldMk cId="0" sldId="257"/>
            <ac:picMk id="8" creationId="{A4D81B80-F984-03DC-9F4C-77D7620569B2}"/>
          </ac:picMkLst>
        </pc:picChg>
      </pc:sldChg>
      <pc:sldChg chg="delSp modSp mod ord">
        <pc:chgData name="Francisco Tudela" userId="4dc7546daef23619" providerId="LiveId" clId="{42D551BF-5B6C-4952-AD0C-4AB173EA9798}" dt="2026-09-10T05:32:39.421" v="977" actId="478"/>
        <pc:sldMkLst>
          <pc:docMk/>
          <pc:sldMk cId="0" sldId="258"/>
        </pc:sldMkLst>
        <pc:picChg chg="del mod">
          <ac:chgData name="Francisco Tudela" userId="4dc7546daef23619" providerId="LiveId" clId="{42D551BF-5B6C-4952-AD0C-4AB173EA9798}" dt="2026-09-10T05:32:39.421" v="977" actId="478"/>
          <ac:picMkLst>
            <pc:docMk/>
            <pc:sldMk cId="0" sldId="258"/>
            <ac:picMk id="6" creationId="{BECBA119-42C1-08AD-E49B-45AC0732B81B}"/>
          </ac:picMkLst>
        </pc:picChg>
      </pc:sldChg>
      <pc:sldChg chg="delSp modSp mod modAnim">
        <pc:chgData name="Francisco Tudela" userId="4dc7546daef23619" providerId="LiveId" clId="{42D551BF-5B6C-4952-AD0C-4AB173EA9798}" dt="2026-09-10T05:32:49.298" v="978" actId="478"/>
        <pc:sldMkLst>
          <pc:docMk/>
          <pc:sldMk cId="0" sldId="259"/>
        </pc:sldMkLst>
        <pc:spChg chg="mod">
          <ac:chgData name="Francisco Tudela" userId="4dc7546daef23619" providerId="LiveId" clId="{42D551BF-5B6C-4952-AD0C-4AB173EA9798}" dt="2026-09-08T09:14:06.062" v="668" actId="20577"/>
          <ac:spMkLst>
            <pc:docMk/>
            <pc:sldMk cId="0" sldId="259"/>
            <ac:spMk id="11" creationId="{B5966FEB-CCDD-7F00-95B9-A5D1B21454D0}"/>
          </ac:spMkLst>
        </pc:spChg>
        <pc:picChg chg="del">
          <ac:chgData name="Francisco Tudela" userId="4dc7546daef23619" providerId="LiveId" clId="{42D551BF-5B6C-4952-AD0C-4AB173EA9798}" dt="2026-09-10T05:32:49.298" v="978" actId="478"/>
          <ac:picMkLst>
            <pc:docMk/>
            <pc:sldMk cId="0" sldId="259"/>
            <ac:picMk id="14" creationId="{00A208C1-5FF7-ECB0-1BD2-B5087740F0BE}"/>
          </ac:picMkLst>
        </pc:picChg>
      </pc:sldChg>
      <pc:sldChg chg="delSp modSp mod">
        <pc:chgData name="Francisco Tudela" userId="4dc7546daef23619" providerId="LiveId" clId="{42D551BF-5B6C-4952-AD0C-4AB173EA9798}" dt="2026-09-10T05:33:01.436" v="980" actId="478"/>
        <pc:sldMkLst>
          <pc:docMk/>
          <pc:sldMk cId="0" sldId="260"/>
        </pc:sldMkLst>
        <pc:spChg chg="mod">
          <ac:chgData name="Francisco Tudela" userId="4dc7546daef23619" providerId="LiveId" clId="{42D551BF-5B6C-4952-AD0C-4AB173EA9798}" dt="2026-09-08T09:18:55.425" v="715" actId="20577"/>
          <ac:spMkLst>
            <pc:docMk/>
            <pc:sldMk cId="0" sldId="260"/>
            <ac:spMk id="10" creationId="{00000000-0000-0000-0000-000000000000}"/>
          </ac:spMkLst>
        </pc:spChg>
        <pc:spChg chg="mod">
          <ac:chgData name="Francisco Tudela" userId="4dc7546daef23619" providerId="LiveId" clId="{42D551BF-5B6C-4952-AD0C-4AB173EA9798}" dt="2026-09-08T09:19:25.838" v="718" actId="1076"/>
          <ac:spMkLst>
            <pc:docMk/>
            <pc:sldMk cId="0" sldId="260"/>
            <ac:spMk id="11" creationId="{00000000-0000-0000-0000-000000000000}"/>
          </ac:spMkLst>
        </pc:spChg>
        <pc:picChg chg="mod">
          <ac:chgData name="Francisco Tudela" userId="4dc7546daef23619" providerId="LiveId" clId="{42D551BF-5B6C-4952-AD0C-4AB173EA9798}" dt="2026-09-08T09:19:19.669" v="717" actId="1076"/>
          <ac:picMkLst>
            <pc:docMk/>
            <pc:sldMk cId="0" sldId="260"/>
            <ac:picMk id="4" creationId="{00000000-0000-0000-0000-000000000000}"/>
          </ac:picMkLst>
        </pc:picChg>
        <pc:picChg chg="del">
          <ac:chgData name="Francisco Tudela" userId="4dc7546daef23619" providerId="LiveId" clId="{42D551BF-5B6C-4952-AD0C-4AB173EA9798}" dt="2026-09-10T05:33:01.436" v="980" actId="478"/>
          <ac:picMkLst>
            <pc:docMk/>
            <pc:sldMk cId="0" sldId="260"/>
            <ac:picMk id="12" creationId="{BAFF85EE-100D-6165-A775-8300825E3807}"/>
          </ac:picMkLst>
        </pc:picChg>
      </pc:sldChg>
      <pc:sldChg chg="delSp modSp mod delAnim modAnim">
        <pc:chgData name="Francisco Tudela" userId="4dc7546daef23619" providerId="LiveId" clId="{42D551BF-5B6C-4952-AD0C-4AB173EA9798}" dt="2026-09-10T05:33:06.724" v="981" actId="478"/>
        <pc:sldMkLst>
          <pc:docMk/>
          <pc:sldMk cId="0" sldId="262"/>
        </pc:sldMkLst>
        <pc:spChg chg="mod">
          <ac:chgData name="Francisco Tudela" userId="4dc7546daef23619" providerId="LiveId" clId="{42D551BF-5B6C-4952-AD0C-4AB173EA9798}" dt="2026-09-08T09:22:06.357" v="778" actId="6549"/>
          <ac:spMkLst>
            <pc:docMk/>
            <pc:sldMk cId="0" sldId="262"/>
            <ac:spMk id="12" creationId="{FCD252BA-F3A1-0362-CEF8-CD32964FCD40}"/>
          </ac:spMkLst>
        </pc:spChg>
        <pc:spChg chg="mod">
          <ac:chgData name="Francisco Tudela" userId="4dc7546daef23619" providerId="LiveId" clId="{42D551BF-5B6C-4952-AD0C-4AB173EA9798}" dt="2026-09-10T05:31:40.475" v="975" actId="1076"/>
          <ac:spMkLst>
            <pc:docMk/>
            <pc:sldMk cId="0" sldId="262"/>
            <ac:spMk id="14" creationId="{E72F887B-13A3-A579-A97B-B4D1D07B9803}"/>
          </ac:spMkLst>
        </pc:spChg>
        <pc:picChg chg="del">
          <ac:chgData name="Francisco Tudela" userId="4dc7546daef23619" providerId="LiveId" clId="{42D551BF-5B6C-4952-AD0C-4AB173EA9798}" dt="2026-09-10T05:33:06.724" v="981" actId="478"/>
          <ac:picMkLst>
            <pc:docMk/>
            <pc:sldMk cId="0" sldId="262"/>
            <ac:picMk id="7" creationId="{1813C710-046B-52FF-84DC-D69939C9A55F}"/>
          </ac:picMkLst>
        </pc:picChg>
      </pc:sldChg>
      <pc:sldChg chg="addSp delSp modSp mod">
        <pc:chgData name="Francisco Tudela" userId="4dc7546daef23619" providerId="LiveId" clId="{42D551BF-5B6C-4952-AD0C-4AB173EA9798}" dt="2026-09-10T05:33:11.837" v="982" actId="478"/>
        <pc:sldMkLst>
          <pc:docMk/>
          <pc:sldMk cId="0" sldId="263"/>
        </pc:sldMkLst>
        <pc:spChg chg="add mod">
          <ac:chgData name="Francisco Tudela" userId="4dc7546daef23619" providerId="LiveId" clId="{42D551BF-5B6C-4952-AD0C-4AB173EA9798}" dt="2026-09-08T09:28:45.355" v="890" actId="14100"/>
          <ac:spMkLst>
            <pc:docMk/>
            <pc:sldMk cId="0" sldId="263"/>
            <ac:spMk id="9" creationId="{45441259-8800-6479-794B-60130ED8D989}"/>
          </ac:spMkLst>
        </pc:spChg>
        <pc:picChg chg="del mod">
          <ac:chgData name="Francisco Tudela" userId="4dc7546daef23619" providerId="LiveId" clId="{42D551BF-5B6C-4952-AD0C-4AB173EA9798}" dt="2026-09-10T05:33:11.837" v="982" actId="478"/>
          <ac:picMkLst>
            <pc:docMk/>
            <pc:sldMk cId="0" sldId="263"/>
            <ac:picMk id="8" creationId="{F8346E0F-D7E9-CC06-D649-6D8428D719DA}"/>
          </ac:picMkLst>
        </pc:picChg>
      </pc:sldChg>
      <pc:sldChg chg="delSp modSp mod">
        <pc:chgData name="Francisco Tudela" userId="4dc7546daef23619" providerId="LiveId" clId="{42D551BF-5B6C-4952-AD0C-4AB173EA9798}" dt="2026-09-10T05:33:17.447" v="983" actId="478"/>
        <pc:sldMkLst>
          <pc:docMk/>
          <pc:sldMk cId="0" sldId="265"/>
        </pc:sldMkLst>
        <pc:spChg chg="mod">
          <ac:chgData name="Francisco Tudela" userId="4dc7546daef23619" providerId="LiveId" clId="{42D551BF-5B6C-4952-AD0C-4AB173EA9798}" dt="2026-09-05T12:36:05.908" v="140" actId="1076"/>
          <ac:spMkLst>
            <pc:docMk/>
            <pc:sldMk cId="0" sldId="265"/>
            <ac:spMk id="8" creationId="{8029B8F0-C01E-63B5-834A-C4F757CD2EA4}"/>
          </ac:spMkLst>
        </pc:spChg>
        <pc:spChg chg="mod">
          <ac:chgData name="Francisco Tudela" userId="4dc7546daef23619" providerId="LiveId" clId="{42D551BF-5B6C-4952-AD0C-4AB173EA9798}" dt="2026-09-05T12:35:54.250" v="138" actId="1076"/>
          <ac:spMkLst>
            <pc:docMk/>
            <pc:sldMk cId="0" sldId="265"/>
            <ac:spMk id="12" creationId="{00000000-0000-0000-0000-000000000000}"/>
          </ac:spMkLst>
        </pc:spChg>
        <pc:spChg chg="mod">
          <ac:chgData name="Francisco Tudela" userId="4dc7546daef23619" providerId="LiveId" clId="{42D551BF-5B6C-4952-AD0C-4AB173EA9798}" dt="2026-09-05T12:35:58.813" v="139" actId="1076"/>
          <ac:spMkLst>
            <pc:docMk/>
            <pc:sldMk cId="0" sldId="265"/>
            <ac:spMk id="13" creationId="{00000000-0000-0000-0000-000000000000}"/>
          </ac:spMkLst>
        </pc:spChg>
        <pc:picChg chg="mod">
          <ac:chgData name="Francisco Tudela" userId="4dc7546daef23619" providerId="LiveId" clId="{42D551BF-5B6C-4952-AD0C-4AB173EA9798}" dt="2026-09-05T12:35:46.134" v="137" actId="1076"/>
          <ac:picMkLst>
            <pc:docMk/>
            <pc:sldMk cId="0" sldId="265"/>
            <ac:picMk id="4" creationId="{00000000-0000-0000-0000-000000000000}"/>
          </ac:picMkLst>
        </pc:picChg>
        <pc:picChg chg="del">
          <ac:chgData name="Francisco Tudela" userId="4dc7546daef23619" providerId="LiveId" clId="{42D551BF-5B6C-4952-AD0C-4AB173EA9798}" dt="2026-09-10T05:33:17.447" v="983" actId="478"/>
          <ac:picMkLst>
            <pc:docMk/>
            <pc:sldMk cId="0" sldId="265"/>
            <ac:picMk id="11" creationId="{FA549922-BC54-9D24-1D99-0F481FF36E9D}"/>
          </ac:picMkLst>
        </pc:picChg>
        <pc:picChg chg="del">
          <ac:chgData name="Francisco Tudela" userId="4dc7546daef23619" providerId="LiveId" clId="{42D551BF-5B6C-4952-AD0C-4AB173EA9798}" dt="2026-09-10T05:32:11.386" v="976" actId="478"/>
          <ac:picMkLst>
            <pc:docMk/>
            <pc:sldMk cId="0" sldId="265"/>
            <ac:picMk id="18" creationId="{00000000-0000-0000-0000-000000000000}"/>
          </ac:picMkLst>
        </pc:picChg>
      </pc:sldChg>
      <pc:sldChg chg="modSp add mod ord">
        <pc:chgData name="Francisco Tudela" userId="4dc7546daef23619" providerId="LiveId" clId="{42D551BF-5B6C-4952-AD0C-4AB173EA9798}" dt="2026-09-10T05:29:16.189" v="974" actId="14100"/>
        <pc:sldMkLst>
          <pc:docMk/>
          <pc:sldMk cId="0" sldId="415"/>
        </pc:sldMkLst>
        <pc:spChg chg="mod">
          <ac:chgData name="Francisco Tudela" userId="4dc7546daef23619" providerId="LiveId" clId="{42D551BF-5B6C-4952-AD0C-4AB173EA9798}" dt="2026-09-10T05:29:16.189" v="974" actId="14100"/>
          <ac:spMkLst>
            <pc:docMk/>
            <pc:sldMk cId="0" sldId="415"/>
            <ac:spMk id="5" creationId="{00000000-0000-0000-0000-000000000000}"/>
          </ac:spMkLst>
        </pc:spChg>
      </pc:sldChg>
      <pc:sldChg chg="addSp delSp modSp add del mod ord">
        <pc:chgData name="Francisco Tudela" userId="4dc7546daef23619" providerId="LiveId" clId="{42D551BF-5B6C-4952-AD0C-4AB173EA9798}" dt="2026-09-10T05:28:17.191" v="964" actId="20577"/>
        <pc:sldMkLst>
          <pc:docMk/>
          <pc:sldMk cId="0" sldId="421"/>
        </pc:sldMkLst>
        <pc:spChg chg="mod">
          <ac:chgData name="Francisco Tudela" userId="4dc7546daef23619" providerId="LiveId" clId="{42D551BF-5B6C-4952-AD0C-4AB173EA9798}" dt="2026-09-05T13:20:52.161" v="559" actId="6549"/>
          <ac:spMkLst>
            <pc:docMk/>
            <pc:sldMk cId="0" sldId="421"/>
            <ac:spMk id="2" creationId="{00000000-0000-0000-0000-000000000000}"/>
          </ac:spMkLst>
        </pc:spChg>
        <pc:spChg chg="mod">
          <ac:chgData name="Francisco Tudela" userId="4dc7546daef23619" providerId="LiveId" clId="{42D551BF-5B6C-4952-AD0C-4AB173EA9798}" dt="2026-09-05T13:20:37.633" v="557" actId="6549"/>
          <ac:spMkLst>
            <pc:docMk/>
            <pc:sldMk cId="0" sldId="421"/>
            <ac:spMk id="5" creationId="{00000000-0000-0000-0000-000000000000}"/>
          </ac:spMkLst>
        </pc:spChg>
        <pc:graphicFrameChg chg="add mod modGraphic">
          <ac:chgData name="Francisco Tudela" userId="4dc7546daef23619" providerId="LiveId" clId="{42D551BF-5B6C-4952-AD0C-4AB173EA9798}" dt="2026-09-10T05:27:41.903" v="958" actId="20577"/>
          <ac:graphicFrameMkLst>
            <pc:docMk/>
            <pc:sldMk cId="0" sldId="421"/>
            <ac:graphicFrameMk id="6" creationId="{2ABD4B29-A5A3-E02C-4E3A-6985B4E98324}"/>
          </ac:graphicFrameMkLst>
        </pc:graphicFrameChg>
        <pc:graphicFrameChg chg="add mod modGraphic">
          <ac:chgData name="Francisco Tudela" userId="4dc7546daef23619" providerId="LiveId" clId="{42D551BF-5B6C-4952-AD0C-4AB173EA9798}" dt="2026-09-10T05:28:17.191" v="964" actId="20577"/>
          <ac:graphicFrameMkLst>
            <pc:docMk/>
            <pc:sldMk cId="0" sldId="421"/>
            <ac:graphicFrameMk id="8" creationId="{991AC321-A6F2-9178-E474-5E9F8F4D3FD4}"/>
          </ac:graphicFrameMkLst>
        </pc:graphicFrameChg>
        <pc:graphicFrameChg chg="mod modGraphic">
          <ac:chgData name="Francisco Tudela" userId="4dc7546daef23619" providerId="LiveId" clId="{42D551BF-5B6C-4952-AD0C-4AB173EA9798}" dt="2026-09-05T13:21:04.585" v="560" actId="1076"/>
          <ac:graphicFrameMkLst>
            <pc:docMk/>
            <pc:sldMk cId="0" sldId="421"/>
            <ac:graphicFrameMk id="9" creationId="{00000000-0000-0000-0000-000000000000}"/>
          </ac:graphicFrameMkLst>
        </pc:graphicFrameChg>
      </pc:sldChg>
      <pc:sldChg chg="modSp add del mod ord modTransition">
        <pc:chgData name="Francisco Tudela" userId="4dc7546daef23619" providerId="LiveId" clId="{42D551BF-5B6C-4952-AD0C-4AB173EA9798}" dt="2026-09-10T05:28:20.754" v="965" actId="47"/>
        <pc:sldMkLst>
          <pc:docMk/>
          <pc:sldMk cId="0" sldId="422"/>
        </pc:sldMkLst>
      </pc:sldChg>
      <pc:sldChg chg="modSp add mod ord">
        <pc:chgData name="Francisco Tudela" userId="4dc7546daef23619" providerId="LiveId" clId="{42D551BF-5B6C-4952-AD0C-4AB173EA9798}" dt="2026-09-08T09:32:31.035" v="900" actId="113"/>
        <pc:sldMkLst>
          <pc:docMk/>
          <pc:sldMk cId="0" sldId="424"/>
        </pc:sldMkLst>
        <pc:graphicFrameChg chg="modGraphic">
          <ac:chgData name="Francisco Tudela" userId="4dc7546daef23619" providerId="LiveId" clId="{42D551BF-5B6C-4952-AD0C-4AB173EA9798}" dt="2026-09-08T09:32:31.035" v="900" actId="113"/>
          <ac:graphicFrameMkLst>
            <pc:docMk/>
            <pc:sldMk cId="0" sldId="424"/>
            <ac:graphicFrameMk id="2" creationId="{00000000-0000-0000-0000-000000000000}"/>
          </ac:graphicFrameMkLst>
        </pc:graphicFrameChg>
      </pc:sldChg>
      <pc:sldChg chg="modSp add mod">
        <pc:chgData name="Francisco Tudela" userId="4dc7546daef23619" providerId="LiveId" clId="{42D551BF-5B6C-4952-AD0C-4AB173EA9798}" dt="2026-09-08T09:31:53.728" v="899" actId="20577"/>
        <pc:sldMkLst>
          <pc:docMk/>
          <pc:sldMk cId="0" sldId="429"/>
        </pc:sldMkLst>
        <pc:spChg chg="mod">
          <ac:chgData name="Francisco Tudela" userId="4dc7546daef23619" providerId="LiveId" clId="{42D551BF-5B6C-4952-AD0C-4AB173EA9798}" dt="2026-09-08T09:31:53.728" v="899" actId="20577"/>
          <ac:spMkLst>
            <pc:docMk/>
            <pc:sldMk cId="0" sldId="429"/>
            <ac:spMk id="3" creationId="{00000000-0000-0000-0000-000000000000}"/>
          </ac:spMkLst>
        </pc:spChg>
      </pc:sldChg>
      <pc:sldChg chg="add modTransition">
        <pc:chgData name="Francisco Tudela" userId="4dc7546daef23619" providerId="LiveId" clId="{42D551BF-5B6C-4952-AD0C-4AB173EA9798}" dt="2026-09-08T09:14:41.128" v="670"/>
        <pc:sldMkLst>
          <pc:docMk/>
          <pc:sldMk cId="1880379015" sldId="444"/>
        </pc:sldMkLst>
      </pc:sldChg>
      <pc:sldChg chg="modSp mod">
        <pc:chgData name="Francisco Tudela" userId="4dc7546daef23619" providerId="LiveId" clId="{42D551BF-5B6C-4952-AD0C-4AB173EA9798}" dt="2026-09-10T05:34:29.011" v="984" actId="113"/>
        <pc:sldMkLst>
          <pc:docMk/>
          <pc:sldMk cId="0" sldId="447"/>
        </pc:sldMkLst>
        <pc:graphicFrameChg chg="modGraphic">
          <ac:chgData name="Francisco Tudela" userId="4dc7546daef23619" providerId="LiveId" clId="{42D551BF-5B6C-4952-AD0C-4AB173EA9798}" dt="2026-09-10T05:34:29.011" v="984" actId="113"/>
          <ac:graphicFrameMkLst>
            <pc:docMk/>
            <pc:sldMk cId="0" sldId="447"/>
            <ac:graphicFrameMk id="2" creationId="{00000000-0000-0000-0000-000000000000}"/>
          </ac:graphicFrameMkLst>
        </pc:graphicFrameChg>
      </pc:sldChg>
      <pc:sldChg chg="addSp modSp add mod">
        <pc:chgData name="Francisco Tudela" userId="4dc7546daef23619" providerId="LiveId" clId="{42D551BF-5B6C-4952-AD0C-4AB173EA9798}" dt="2026-09-08T09:30:06.635" v="893"/>
        <pc:sldMkLst>
          <pc:docMk/>
          <pc:sldMk cId="4215627971" sldId="466"/>
        </pc:sldMkLst>
        <pc:spChg chg="mod">
          <ac:chgData name="Francisco Tudela" userId="4dc7546daef23619" providerId="LiveId" clId="{42D551BF-5B6C-4952-AD0C-4AB173EA9798}" dt="2026-09-08T09:17:49.077" v="691" actId="1076"/>
          <ac:spMkLst>
            <pc:docMk/>
            <pc:sldMk cId="4215627971" sldId="466"/>
            <ac:spMk id="8" creationId="{41ECEAC8-370B-3D15-B798-068BB2DB265D}"/>
          </ac:spMkLst>
        </pc:spChg>
        <pc:spChg chg="mod">
          <ac:chgData name="Francisco Tudela" userId="4dc7546daef23619" providerId="LiveId" clId="{42D551BF-5B6C-4952-AD0C-4AB173EA9798}" dt="2026-09-08T09:17:39.776" v="689" actId="14100"/>
          <ac:spMkLst>
            <pc:docMk/>
            <pc:sldMk cId="4215627971" sldId="466"/>
            <ac:spMk id="9" creationId="{8CA0BA78-B7B7-5746-BE2B-D84513B03596}"/>
          </ac:spMkLst>
        </pc:spChg>
        <pc:picChg chg="mod ord">
          <ac:chgData name="Francisco Tudela" userId="4dc7546daef23619" providerId="LiveId" clId="{42D551BF-5B6C-4952-AD0C-4AB173EA9798}" dt="2026-09-08T09:18:00.598" v="693" actId="167"/>
          <ac:picMkLst>
            <pc:docMk/>
            <pc:sldMk cId="4215627971" sldId="466"/>
            <ac:picMk id="4" creationId="{B8FAD5F7-4701-1799-895D-85B8B70303A7}"/>
          </ac:picMkLst>
        </pc:picChg>
        <pc:picChg chg="mod">
          <ac:chgData name="Francisco Tudela" userId="4dc7546daef23619" providerId="LiveId" clId="{42D551BF-5B6C-4952-AD0C-4AB173EA9798}" dt="2026-09-08T09:17:43.670" v="690" actId="14100"/>
          <ac:picMkLst>
            <pc:docMk/>
            <pc:sldMk cId="4215627971" sldId="466"/>
            <ac:picMk id="11" creationId="{4D75C8CF-1D75-9D12-2AEA-995894269809}"/>
          </ac:picMkLst>
        </pc:picChg>
      </pc:sldChg>
      <pc:sldChg chg="modSp">
        <pc:chgData name="Francisco Tudela" userId="4dc7546daef23619" providerId="LiveId" clId="{42D551BF-5B6C-4952-AD0C-4AB173EA9798}" dt="2026-09-08T09:33:00.632" v="909" actId="20577"/>
        <pc:sldMkLst>
          <pc:docMk/>
          <pc:sldMk cId="2926731203" sldId="506"/>
        </pc:sldMkLst>
        <pc:spChg chg="mod">
          <ac:chgData name="Francisco Tudela" userId="4dc7546daef23619" providerId="LiveId" clId="{42D551BF-5B6C-4952-AD0C-4AB173EA9798}" dt="2026-09-08T09:33:00.632" v="909" actId="20577"/>
          <ac:spMkLst>
            <pc:docMk/>
            <pc:sldMk cId="2926731203" sldId="506"/>
            <ac:spMk id="7" creationId="{90AC276C-2B53-05EE-B318-F1A85C2B63C6}"/>
          </ac:spMkLst>
        </pc:spChg>
      </pc:sldChg>
      <pc:sldChg chg="addSp delSp modSp mod">
        <pc:chgData name="Francisco Tudela" userId="4dc7546daef23619" providerId="LiveId" clId="{42D551BF-5B6C-4952-AD0C-4AB173EA9798}" dt="2026-09-10T05:26:31.835" v="948" actId="6549"/>
        <pc:sldMkLst>
          <pc:docMk/>
          <pc:sldMk cId="2863664903" sldId="1714"/>
        </pc:sldMkLst>
        <pc:graphicFrameChg chg="mod modGraphic">
          <ac:chgData name="Francisco Tudela" userId="4dc7546daef23619" providerId="LiveId" clId="{42D551BF-5B6C-4952-AD0C-4AB173EA9798}" dt="2026-09-10T05:26:31.835" v="948" actId="6549"/>
          <ac:graphicFrameMkLst>
            <pc:docMk/>
            <pc:sldMk cId="2863664903" sldId="1714"/>
            <ac:graphicFrameMk id="3" creationId="{6FFB9E70-48A8-2A34-0036-F3C20076A120}"/>
          </ac:graphicFrameMkLst>
        </pc:graphicFrameChg>
        <pc:picChg chg="mod">
          <ac:chgData name="Francisco Tudela" userId="4dc7546daef23619" providerId="LiveId" clId="{42D551BF-5B6C-4952-AD0C-4AB173EA9798}" dt="2026-09-10T05:25:01.173" v="912" actId="1076"/>
          <ac:picMkLst>
            <pc:docMk/>
            <pc:sldMk cId="2863664903" sldId="1714"/>
            <ac:picMk id="6" creationId="{B676BB52-6074-7E7B-6B81-D043351B5A21}"/>
          </ac:picMkLst>
        </pc:picChg>
      </pc:sldChg>
      <pc:sldChg chg="addSp modSp new mod ord">
        <pc:chgData name="Francisco Tudela" userId="4dc7546daef23619" providerId="LiveId" clId="{42D551BF-5B6C-4952-AD0C-4AB173EA9798}" dt="2026-09-10T05:24:19.301" v="910" actId="1076"/>
        <pc:sldMkLst>
          <pc:docMk/>
          <pc:sldMk cId="30739809" sldId="1715"/>
        </pc:sldMkLst>
        <pc:spChg chg="add mod">
          <ac:chgData name="Francisco Tudela" userId="4dc7546daef23619" providerId="LiveId" clId="{42D551BF-5B6C-4952-AD0C-4AB173EA9798}" dt="2026-09-10T05:24:19.301" v="910" actId="1076"/>
          <ac:spMkLst>
            <pc:docMk/>
            <pc:sldMk cId="30739809" sldId="1715"/>
            <ac:spMk id="4" creationId="{0D44D158-D942-ADE6-4F27-5B9E19B0621C}"/>
          </ac:spMkLst>
        </pc:spChg>
      </pc:sldChg>
    </pc:docChg>
  </pc:docChgLst>
  <pc:docChgLst>
    <pc:chgData name="Francisco Tudela" userId="4dc7546daef23619" providerId="LiveId" clId="{F07355CF-78B3-4298-ADCC-535EABF97919}"/>
    <pc:docChg chg="undo custSel addSld modSld">
      <pc:chgData name="Francisco Tudela" userId="4dc7546daef23619" providerId="LiveId" clId="{F07355CF-78B3-4298-ADCC-535EABF97919}" dt="2026-09-08T12:53:59.154" v="142" actId="113"/>
      <pc:docMkLst>
        <pc:docMk/>
      </pc:docMkLst>
      <pc:sldChg chg="addSp modSp mod">
        <pc:chgData name="Francisco Tudela" userId="4dc7546daef23619" providerId="LiveId" clId="{F07355CF-78B3-4298-ADCC-535EABF97919}" dt="2026-09-08T12:35:39.444" v="121" actId="6549"/>
        <pc:sldMkLst>
          <pc:docMk/>
          <pc:sldMk cId="0" sldId="421"/>
        </pc:sldMkLst>
        <pc:graphicFrameChg chg="add mod modGraphic">
          <ac:chgData name="Francisco Tudela" userId="4dc7546daef23619" providerId="LiveId" clId="{F07355CF-78B3-4298-ADCC-535EABF97919}" dt="2026-09-08T12:35:39.444" v="121" actId="6549"/>
          <ac:graphicFrameMkLst>
            <pc:docMk/>
            <pc:sldMk cId="0" sldId="421"/>
            <ac:graphicFrameMk id="4" creationId="{89871864-C043-8714-0156-71136FF57262}"/>
          </ac:graphicFrameMkLst>
        </pc:graphicFrameChg>
        <pc:graphicFrameChg chg="mod modGraphic">
          <ac:chgData name="Francisco Tudela" userId="4dc7546daef23619" providerId="LiveId" clId="{F07355CF-78B3-4298-ADCC-535EABF97919}" dt="2026-09-08T12:35:36.042" v="120" actId="14734"/>
          <ac:graphicFrameMkLst>
            <pc:docMk/>
            <pc:sldMk cId="0" sldId="421"/>
            <ac:graphicFrameMk id="9" creationId="{00000000-0000-0000-0000-000000000000}"/>
          </ac:graphicFrameMkLst>
        </pc:graphicFrameChg>
      </pc:sldChg>
      <pc:sldChg chg="modSp mod">
        <pc:chgData name="Francisco Tudela" userId="4dc7546daef23619" providerId="LiveId" clId="{F07355CF-78B3-4298-ADCC-535EABF97919}" dt="2026-09-08T12:53:43.670" v="141" actId="2165"/>
        <pc:sldMkLst>
          <pc:docMk/>
          <pc:sldMk cId="0" sldId="424"/>
        </pc:sldMkLst>
        <pc:graphicFrameChg chg="mod modGraphic">
          <ac:chgData name="Francisco Tudela" userId="4dc7546daef23619" providerId="LiveId" clId="{F07355CF-78B3-4298-ADCC-535EABF97919}" dt="2026-09-08T12:53:43.670" v="141" actId="2165"/>
          <ac:graphicFrameMkLst>
            <pc:docMk/>
            <pc:sldMk cId="0" sldId="424"/>
            <ac:graphicFrameMk id="2" creationId="{00000000-0000-0000-0000-000000000000}"/>
          </ac:graphicFrameMkLst>
        </pc:graphicFrameChg>
      </pc:sldChg>
      <pc:sldChg chg="modSp add mod">
        <pc:chgData name="Francisco Tudela" userId="4dc7546daef23619" providerId="LiveId" clId="{F07355CF-78B3-4298-ADCC-535EABF97919}" dt="2026-09-08T12:53:59.154" v="142" actId="113"/>
        <pc:sldMkLst>
          <pc:docMk/>
          <pc:sldMk cId="0" sldId="447"/>
        </pc:sldMkLst>
        <pc:graphicFrameChg chg="modGraphic">
          <ac:chgData name="Francisco Tudela" userId="4dc7546daef23619" providerId="LiveId" clId="{F07355CF-78B3-4298-ADCC-535EABF97919}" dt="2026-09-08T12:53:59.154" v="142" actId="113"/>
          <ac:graphicFrameMkLst>
            <pc:docMk/>
            <pc:sldMk cId="0" sldId="447"/>
            <ac:graphicFrameMk id="2" creationId="{00000000-0000-0000-0000-000000000000}"/>
          </ac:graphicFrameMkLst>
        </pc:graphicFrameChg>
      </pc:sldChg>
      <pc:sldChg chg="modSp">
        <pc:chgData name="Francisco Tudela" userId="4dc7546daef23619" providerId="LiveId" clId="{F07355CF-78B3-4298-ADCC-535EABF97919}" dt="2026-09-01T18:52:52.855" v="0" actId="114"/>
        <pc:sldMkLst>
          <pc:docMk/>
          <pc:sldMk cId="2926731203" sldId="506"/>
        </pc:sldMkLst>
        <pc:spChg chg="mod">
          <ac:chgData name="Francisco Tudela" userId="4dc7546daef23619" providerId="LiveId" clId="{F07355CF-78B3-4298-ADCC-535EABF97919}" dt="2026-09-01T18:52:52.855" v="0" actId="114"/>
          <ac:spMkLst>
            <pc:docMk/>
            <pc:sldMk cId="2926731203" sldId="506"/>
            <ac:spMk id="4" creationId="{68C991A3-76D9-FFE4-0C5D-66D6827F04A5}"/>
          </ac:spMkLst>
        </pc:spChg>
      </pc:sldChg>
      <pc:sldChg chg="modSp mod addAnim delAnim">
        <pc:chgData name="Francisco Tudela" userId="4dc7546daef23619" providerId="LiveId" clId="{F07355CF-78B3-4298-ADCC-535EABF97919}" dt="2026-09-08T12:30:23.488" v="48" actId="6549"/>
        <pc:sldMkLst>
          <pc:docMk/>
          <pc:sldMk cId="2863664903" sldId="1714"/>
        </pc:sldMkLst>
        <pc:graphicFrameChg chg="mod modGraphic">
          <ac:chgData name="Francisco Tudela" userId="4dc7546daef23619" providerId="LiveId" clId="{F07355CF-78B3-4298-ADCC-535EABF97919}" dt="2026-09-08T12:30:23.488" v="48" actId="6549"/>
          <ac:graphicFrameMkLst>
            <pc:docMk/>
            <pc:sldMk cId="2863664903" sldId="1714"/>
            <ac:graphicFrameMk id="3" creationId="{6FFB9E70-48A8-2A34-0036-F3C20076A120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7C271CA6-65FE-F826-38BB-8EC4D03372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34E92B0-EFE6-DA85-9810-2C84C7769A6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88DF5D-9F0B-4915-AFA7-5B624351D20A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5700C63-AE50-8EF7-DE9B-814816167D8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B0053AB-7B70-9EE3-E1D5-AB4765D0CFB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792DC5-E15F-4AE4-9DBF-85A12CA466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195606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8427" cy="514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3786" y="1"/>
            <a:ext cx="3078427" cy="514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921ECE-3BD1-4A2F-8C5B-952D999BFDC0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10407" y="4925410"/>
            <a:ext cx="5683250" cy="402987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20515"/>
            <a:ext cx="3078427" cy="5140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3786" y="9720515"/>
            <a:ext cx="3078427" cy="5140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FA01F3-EF5A-4194-99E7-609B5C8F74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707595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sz="8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6296D3-234B-496E-B310-CF74C15A712D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7892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7E0182-C069-0DAE-24C6-409AF8144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ED8FD49B-B559-B218-13CC-4B4E33A270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6508ED3-3DF9-74DC-4D4C-A975A8790C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sz="10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4856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0B7CD-6E90-EC61-FED1-CE8056524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B416A382-B498-49BF-016B-D20956B2DA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A327038-703F-4F94-BD16-8CCA68B8F5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FBAD351-952D-3B4F-9D03-8ACD67757F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6296D3-234B-496E-B310-CF74C15A712D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9153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0C8A52-CCB5-8BEF-9ADC-8310275F67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952400F-54D5-A70B-19E5-1F608D676B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54864B8-176A-709B-F7D7-30F7B456B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35989-F05C-4E93-AD32-82172F95E5EB}" type="datetime1">
              <a:rPr lang="en-US" smtClean="0"/>
              <a:t>9/10/2026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4CC23A6-1668-4340-857C-1F60265CB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82A58B5-0D52-4508-12C7-F021FEB3B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9418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AB5592-53FE-E51C-ECDD-1B455687C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330485C-986D-8577-2122-7A63D04F4A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27654F8-D247-4CDF-E13D-47F1715A9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82672-0DE2-40D8-A121-C6DF1FE30ADA}" type="datetime1">
              <a:rPr lang="en-US" smtClean="0"/>
              <a:t>9/10/2026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5D5CA69-2690-B1E4-DE0A-9B551F87F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4B676E5-7206-D5E9-BC9B-1E329338C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9991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824622-8CD1-2277-F8F5-78266F870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4CF7941-C2C8-0291-D716-29AC414323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1AC30BD-553C-FB65-A2CE-178D20340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F3B1B-25B6-463A-8E56-4062D62719D4}" type="datetime1">
              <a:rPr lang="en-US" smtClean="0"/>
              <a:t>9/10/2026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C4F1ED6-94FD-7F60-0FE5-A9102E176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73C29D5-0245-34C8-28B5-33D40B5EA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4851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9812E5-A56F-E176-C737-B010BCEF3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1B8C15C-98BA-3401-E553-69F1B7D886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9F26497-7160-E727-544B-244D59F415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646DC35-BBF1-F829-3BDC-CE32D982F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EC7AE-D328-43DF-A0C5-DFBE7C6DB1E8}" type="datetime1">
              <a:rPr lang="en-US" smtClean="0"/>
              <a:t>9/10/2026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37C4DD3-8BF2-18CB-56BD-410CE4CEF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53E538A-480C-4A7C-7191-D102996E0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7146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719419-380A-FF25-8BF9-0450A94ED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F99EA83-00AD-6A59-1BAC-975A35D97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2CB06A8-79C1-B364-617C-5744E03987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2055CD7-60C4-4E22-5714-5DFBA5E9ED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FE32ABF-5DC4-062D-EE98-9E765CC2A4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7893395-5C38-25A6-E4E0-868E7EA35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E553A-82F6-4608-8FAE-27F42B6C62F4}" type="datetime1">
              <a:rPr lang="en-US" smtClean="0"/>
              <a:t>9/10/2026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2FA4B58-E282-42B5-6AD1-BFD60AE95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4F009ED-377F-1B6D-5883-E3A3752C2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7712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71851D-620C-96DB-20D8-EDCD26138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448E035-4F26-AD6B-FD72-3E6653C0C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70C5-14BE-4390-B3D0-272CB6D6A588}" type="datetime1">
              <a:rPr lang="en-US" smtClean="0"/>
              <a:t>9/10/2026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BF1E782-477E-7332-246F-35735C239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AC2596E-41A5-E80D-409A-CF2660F38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0927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3CAB2F2-6B4B-2A0C-041C-6B4E01B4B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A0692-9E15-4096-80B5-D4E4AD78900D}" type="datetime1">
              <a:rPr lang="en-US" smtClean="0"/>
              <a:t>9/10/2026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06B5782-CFBE-20EA-72BD-EEE061818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C8B661B-3C4C-C01E-4F2C-44A77AB56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5473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B7B2E1-ACA7-915D-A5D2-F4B5670C7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01A4ABC-E3BE-E928-701B-6F6810D2E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511CF37-F99D-A1C6-6434-02ABEBDCC4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05630FC-DB42-0954-CED6-2A936434B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34A96-8596-425B-981D-F1E751ED0309}" type="datetime1">
              <a:rPr lang="en-US" smtClean="0"/>
              <a:t>9/10/2026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49D71B8-0D7F-09EA-1371-F2FD1E2AB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DEE6F10-729F-9BCC-76BF-6B05525FF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0042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A069E9-032A-83B9-C119-AEABF35F6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4E4DE61-1454-79EB-495A-EDC7810E3A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8BC8ECB-1978-AF85-8D77-61CFB5E94B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F1E9C01-197A-CDEE-E2C5-A171B0460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BDAAB-40AA-4B3D-9356-B19E830D7541}" type="datetime1">
              <a:rPr lang="en-US" smtClean="0"/>
              <a:t>9/10/2026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2C47746-82E1-B47C-58B5-331972A4E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8B40921-805D-79C0-B132-64D66B64A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2224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F96E33-F7E5-80C5-5577-04C0921DD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5883F59-00F3-F971-6072-9E70F36D0D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2F6E9C1-8E99-3483-2417-4C5537D73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203AF-23D0-45EF-A796-2E62263CB0D2}" type="datetime1">
              <a:rPr lang="en-US" smtClean="0"/>
              <a:t>9/10/2026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5AB6517-8EF1-3546-B17E-04EA4F9F6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9098471-8888-770D-F910-F960AD24E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1702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B0999C1-E5F1-0DC5-E742-535C561DCB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0328C84-2A3D-3FAC-9EAD-6894465B97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9A506AD-60ED-EAFB-C41E-8ED2BBB63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6C8E7-AC26-4CAB-B078-D3829D5A849C}" type="datetime1">
              <a:rPr lang="en-US" smtClean="0"/>
              <a:t>9/10/2026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9C69B17-D8E9-86F6-2016-51C9B142A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567C7C-8F8C-74E6-B1A2-A45C24448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5419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DD3784A-D667-47B1-BCAC-5A8D4023EC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614EAE-89AF-4466-B0F9-65EEFBD6BCC6}" type="datetime1">
              <a:rPr lang="en-US" smtClean="0"/>
              <a:t>9/10/2026</a:t>
            </a:fld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6A5D993-B950-454A-80E5-DA5CD932B5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6881608-DD67-4CD1-9842-227505B69A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531EAA-3A7C-408E-85EE-66CF81AEE8C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20636243"/>
      </p:ext>
    </p:extLst>
  </p:cSld>
  <p:clrMapOvr>
    <a:masterClrMapping/>
  </p:clrMapOvr>
  <p:transition>
    <p:dissolv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6382B2E-4060-4CF8-96ED-FFDDE2341C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F9B25F-4FF4-4F5C-BDA2-BE8E4E913220}" type="datetime1">
              <a:rPr lang="en-US" smtClean="0"/>
              <a:t>9/10/2026</a:t>
            </a:fld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AA92316-5777-4138-9BD1-8470048161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6BBE64B-2B4D-40A0-8E17-3596879942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74B167-914F-4DDC-AC52-0BB02B81ECE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3983582"/>
      </p:ext>
    </p:extLst>
  </p:cSld>
  <p:clrMapOvr>
    <a:masterClrMapping/>
  </p:clrMapOvr>
  <p:transition>
    <p:dissolv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4ACA4EF-2AE0-449C-BC32-13B18B2AE1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24F593-F83F-4DA9-978C-CC3CFB9E245F}" type="datetime1">
              <a:rPr lang="en-US" smtClean="0"/>
              <a:t>9/10/2026</a:t>
            </a:fld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CF91E20-87C0-42EC-896E-224F1BB51D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A91EC90-BBEB-495D-8280-399EB3EECE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6DE051-AE96-4397-A4F5-C63AF7FF6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5351848"/>
      </p:ext>
    </p:extLst>
  </p:cSld>
  <p:clrMapOvr>
    <a:masterClrMapping/>
  </p:clrMapOvr>
  <p:transition>
    <p:dissolv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E74DD0-D8BA-473A-A0FC-5CFA5ADC58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5CF182-9157-406A-8928-0AA2580BCE94}" type="datetime1">
              <a:rPr lang="en-US" smtClean="0"/>
              <a:t>9/10/2026</a:t>
            </a:fld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460B30-C25F-4A48-A75A-71CAF0BFF7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ADDA0E-6FA4-4A93-98BF-C5772D36C4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EFFA16-43DA-4CC7-BF7F-44FD81A23F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6211267"/>
      </p:ext>
    </p:extLst>
  </p:cSld>
  <p:clrMapOvr>
    <a:masterClrMapping/>
  </p:clrMapOvr>
  <p:transition>
    <p:dissolv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9850F57-C0AF-45C6-9219-93D3258815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99E52F-A9B7-4F97-B6C0-65D49D2E75C7}" type="datetime1">
              <a:rPr lang="en-US" smtClean="0"/>
              <a:t>9/10/2026</a:t>
            </a:fld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C3A5825-6289-42E2-BC78-1F320A7D91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B2DC407-F3A1-43A0-8132-8916B563B5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39EAF8-EA9A-463F-9CEC-4160F3832A8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54533105"/>
      </p:ext>
    </p:extLst>
  </p:cSld>
  <p:clrMapOvr>
    <a:masterClrMapping/>
  </p:clrMapOvr>
  <p:transition>
    <p:dissolv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F9512B8-52CB-4877-8FA1-6CC5CE9A5E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879CBB-DD0D-49DE-A692-F43C3DC41CD2}" type="datetime1">
              <a:rPr lang="en-US" smtClean="0"/>
              <a:t>9/10/2026</a:t>
            </a:fld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1D328E2-0F09-4426-B8F4-258A1C6117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DB2F5B7-2FD9-44E8-B919-5B440D4D8E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7EE489-1367-496A-AC7C-8397ED9C852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13309646"/>
      </p:ext>
    </p:extLst>
  </p:cSld>
  <p:clrMapOvr>
    <a:masterClrMapping/>
  </p:clrMapOvr>
  <p:transition>
    <p:dissolv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E946334-6E8C-4E3F-8295-B6F76D0597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4D3FD4-C0EB-4605-BB64-163D010E4509}" type="datetime1">
              <a:rPr lang="en-US" smtClean="0"/>
              <a:t>9/10/2026</a:t>
            </a:fld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F8F5C6E-AC94-4EBC-8A71-CF73E1722F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E063C40-22D6-4098-8A00-CB6E58DDC3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29D967-03BC-4524-BABB-7F76B6E5209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73472953"/>
      </p:ext>
    </p:extLst>
  </p:cSld>
  <p:clrMapOvr>
    <a:masterClrMapping/>
  </p:clrMapOvr>
  <p:transition>
    <p:dissolv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F32CEA-C2B9-49D9-915B-94E76B94FC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CD8CDA-192E-47A1-A10E-8A100954E74E}" type="datetime1">
              <a:rPr lang="en-US" smtClean="0"/>
              <a:t>9/10/2026</a:t>
            </a:fld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F83765-CBA8-4449-8AFA-A72F764941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BEE725-2A93-43E5-81DA-12D3E49B65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650661-0932-4E26-B1FE-A4CBC1FA175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94115009"/>
      </p:ext>
    </p:extLst>
  </p:cSld>
  <p:clrMapOvr>
    <a:masterClrMapping/>
  </p:clrMapOvr>
  <p:transition>
    <p:dissolv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C65EB9-35C3-47A5-ABAB-578891D94A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DFC39A-8240-449E-AAE3-EF1D28E416BA}" type="datetime1">
              <a:rPr lang="en-US" smtClean="0"/>
              <a:t>9/10/2026</a:t>
            </a:fld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5D2D27-D43E-4631-87B8-42A2C5A51E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EE01C1-9332-45EA-B210-50B90123A1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E9F535-39D8-4414-8AFB-16A13CC47D0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75246879"/>
      </p:ext>
    </p:extLst>
  </p:cSld>
  <p:clrMapOvr>
    <a:masterClrMapping/>
  </p:clrMapOvr>
  <p:transition>
    <p:dissolv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534B673-33A5-4FEA-87A8-FCAE878E42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FF6FB3-AB3A-4215-8B3B-E42CF871C578}" type="datetime1">
              <a:rPr lang="en-US" smtClean="0"/>
              <a:t>9/10/2026</a:t>
            </a:fld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EBAE70B-05C7-426D-B97D-87D7F5891D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46EA515-4BCB-4D3F-82AE-D9CAF3DEAF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44CEAE-04B8-4AAE-9E22-47F7D6D523C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3450637"/>
      </p:ext>
    </p:extLst>
  </p:cSld>
  <p:clrMapOvr>
    <a:masterClrMapping/>
  </p:clrMapOvr>
  <p:transition>
    <p:dissolv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7863CB-E813-4A41-BFA8-8103289F0B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DA5F51-0210-4150-8BA2-61AB97279B5E}" type="datetime1">
              <a:rPr lang="en-US" smtClean="0"/>
              <a:t>9/10/2026</a:t>
            </a:fld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0D11D41-53A7-43C7-8494-50105DD744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1DAC160-780D-4004-B4AE-9B3B908BA3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A72F76-097B-4368-9578-630879757BB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43143124"/>
      </p:ext>
    </p:extLst>
  </p:cSld>
  <p:clrMapOvr>
    <a:masterClrMapping/>
  </p:clrMapOvr>
  <p:transition>
    <p:dissolv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5663FF-8D5A-4AC9-B7ED-86B8F06095C7}" type="datetime1">
              <a:rPr lang="en-US" smtClean="0"/>
              <a:t>9/10/2026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79705">
              <a:lnSpc>
                <a:spcPts val="1240"/>
              </a:lnSpc>
            </a:pPr>
            <a:fld id="{81D60167-4931-47E6-BA6A-407CBD079E47}" type="slidenum">
              <a:rPr spc="-25" dirty="0">
                <a:latin typeface="Calibri"/>
                <a:cs typeface="Calibri"/>
              </a:rPr>
              <a:t>‹nº›</a:t>
            </a:fld>
            <a:endParaRPr spc="-25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66788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91A0626-3760-8DE6-9FA1-79380FB8E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9A5E5FB-B068-215F-2EDE-FD24835455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22240A7-CBE4-E9B1-55B3-864DF72211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A77E4F-996D-44D9-B640-054ED49C5E21}" type="datetime1">
              <a:rPr lang="en-US" smtClean="0"/>
              <a:t>9/10/2026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85D31A2-4E34-9FBA-C0CB-22338A9037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29DF4BC-0A55-D92D-BCCF-FF59F3AFBF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1427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D0F1122-CDCC-41FC-A0E5-B4337EFA45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3F0A567-A5CA-45AB-A090-0245C748B2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67940" name="Rectangle 4">
            <a:extLst>
              <a:ext uri="{FF2B5EF4-FFF2-40B4-BE49-F238E27FC236}">
                <a16:creationId xmlns:a16="http://schemas.microsoft.com/office/drawing/2014/main" id="{CBCAA933-BB76-4355-BF1E-6D3904730FB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0C4AB64-BF28-4538-A177-E8B39DD526FC}" type="datetime1">
              <a:rPr lang="en-US" smtClean="0"/>
              <a:t>9/10/2026</a:t>
            </a:fld>
            <a:endParaRPr lang="pt-BR"/>
          </a:p>
        </p:txBody>
      </p:sp>
      <p:sp>
        <p:nvSpPr>
          <p:cNvPr id="167941" name="Rectangle 5">
            <a:extLst>
              <a:ext uri="{FF2B5EF4-FFF2-40B4-BE49-F238E27FC236}">
                <a16:creationId xmlns:a16="http://schemas.microsoft.com/office/drawing/2014/main" id="{6B0C7148-13C8-4C5A-AE56-37B2331590E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7942" name="Rectangle 6">
            <a:extLst>
              <a:ext uri="{FF2B5EF4-FFF2-40B4-BE49-F238E27FC236}">
                <a16:creationId xmlns:a16="http://schemas.microsoft.com/office/drawing/2014/main" id="{95C1785A-87C4-4746-8C8F-61AA141C605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A5E541FC-36FE-44D9-99F3-5B14021219F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02694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ransition>
    <p:dissolv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8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6">
            <a:extLst>
              <a:ext uri="{FF2B5EF4-FFF2-40B4-BE49-F238E27FC236}">
                <a16:creationId xmlns:a16="http://schemas.microsoft.com/office/drawing/2014/main" id="{2EE35FF2-19C8-E1DA-59BB-56C27A89FE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-26759"/>
            <a:ext cx="12039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40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 HISTÓRIA DE ISRAEL</a:t>
            </a:r>
            <a:endParaRPr kumimoji="0" lang="pt-BR" altLang="pt-BR" sz="4000" b="1" i="1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4580" name="Text Box 7">
            <a:extLst>
              <a:ext uri="{FF2B5EF4-FFF2-40B4-BE49-F238E27FC236}">
                <a16:creationId xmlns:a16="http://schemas.microsoft.com/office/drawing/2014/main" id="{3271F25F-6F09-23DA-EFF3-6F4F638C32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5880" y="5769472"/>
            <a:ext cx="4966320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l" rtl="0" eaLnBrk="0" fontAlgn="base" hangingPunct="0">
              <a:spcAft>
                <a:spcPct val="0"/>
              </a:spcAft>
              <a:buNone/>
              <a:defRPr/>
            </a:pPr>
            <a:r>
              <a:rPr lang="pt-BR" sz="2000" spc="-1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Facilitadores: José Gregório e Francisco Tudela</a:t>
            </a:r>
            <a:br>
              <a:rPr lang="pt-BR" sz="2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pt-BR" sz="2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Oferecida Online 5f às 20:00h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– 2º sem/2026</a:t>
            </a:r>
            <a:endParaRPr kumimoji="0" lang="pt-BR" altLang="pt-B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7F6C273B-F835-926A-09F8-096544E45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AF28940-C740-44E3-A157-5F33844FCB5B}" type="slidenum">
              <a:rPr kumimoji="0" lang="pt-BR" altLang="pt-B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pt-BR" altLang="pt-BR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01359FE-AF52-31B7-F33C-A5713F9CDD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6400" y="350296"/>
            <a:ext cx="2447514" cy="171133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C3A9DF6-D17D-4CD0-0137-FA2EB5212E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5553062"/>
            <a:ext cx="3084843" cy="993734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58C5058C-4793-9DF3-7AA6-92202AC9F8F2}"/>
              </a:ext>
            </a:extLst>
          </p:cNvPr>
          <p:cNvSpPr txBox="1"/>
          <p:nvPr/>
        </p:nvSpPr>
        <p:spPr>
          <a:xfrm>
            <a:off x="138193" y="1302826"/>
            <a:ext cx="12192000" cy="3653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273050" algn="l"/>
                <a:tab pos="449263" algn="l"/>
              </a:tabLst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2ª AULA – DEUS INICIA A FORMAÇÃO DE UMA NAÇÃO</a:t>
            </a:r>
          </a:p>
          <a:p>
            <a:pPr marL="711200" marR="0" lvl="1" indent="-261938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>
                <a:tab pos="273050" algn="l"/>
                <a:tab pos="1160463" algn="l"/>
              </a:tabLst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 NASCIMENTO DE UMA NAÇÃO.</a:t>
            </a:r>
          </a:p>
          <a:p>
            <a:pPr marL="711200" marR="0" lvl="1" indent="-261938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>
                <a:tab pos="273050" algn="l"/>
                <a:tab pos="1160463" algn="l"/>
              </a:tabLst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A ALIANÇA DE DEUS COM ABRAÃO. ISAQUE E JACÓ.</a:t>
            </a:r>
          </a:p>
          <a:p>
            <a:pPr marL="711200" marR="0" lvl="1" indent="-261938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>
                <a:tab pos="273050" algn="l"/>
                <a:tab pos="1160463" algn="l"/>
              </a:tabLst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A TRANSIÇÃO GEOGRÁFICA DO CRESCENTE FÉRTIL PARA CANAÃ.</a:t>
            </a:r>
          </a:p>
          <a:p>
            <a:pPr marL="711200" marR="0" lvl="1" indent="-261938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>
                <a:tab pos="273050" algn="l"/>
                <a:tab pos="1160463" algn="l"/>
              </a:tabLst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FUNDAMENTOS TEOLÓGICOS DO POVO ESCOLHIDO.</a:t>
            </a:r>
          </a:p>
          <a:p>
            <a:pPr algn="l" rtl="0"/>
            <a:r>
              <a:rPr lang="pt-BR" sz="2800" kern="1200" dirty="0">
                <a:solidFill>
                  <a:srgbClr val="0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texto básico: </a:t>
            </a:r>
            <a:r>
              <a:rPr lang="pt-BR" sz="2800" kern="1200" dirty="0" err="1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Gn</a:t>
            </a:r>
            <a:r>
              <a:rPr lang="pt-BR" sz="2800" kern="1200" dirty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12.1-9; 15.1-6; 17.1-8; 28</a:t>
            </a:r>
          </a:p>
          <a:p>
            <a:pPr marL="711200" marR="0" lvl="1" indent="-261938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>
                <a:tab pos="273050" algn="l"/>
                <a:tab pos="1160463" algn="l"/>
              </a:tabLst>
              <a:defRPr/>
            </a:pPr>
            <a:endParaRPr kumimoji="0" lang="pt-BR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84" y="61402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694" y="771962"/>
            <a:ext cx="5247377" cy="33307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7514" y="287285"/>
            <a:ext cx="4392801" cy="3885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 dirty="0">
                <a:solidFill>
                  <a:srgbClr val="1E293B"/>
                </a:solidFill>
                <a:latin typeface="Merriweather"/>
              </a:rPr>
              <a:t>O </a:t>
            </a:r>
            <a:r>
              <a:rPr sz="2550" b="1" i="0" u="none" dirty="0" err="1">
                <a:solidFill>
                  <a:srgbClr val="1E293B"/>
                </a:solidFill>
                <a:latin typeface="Merriweather"/>
              </a:rPr>
              <a:t>Contexto</a:t>
            </a:r>
            <a:r>
              <a:rPr sz="2550" b="1" i="0" u="none" dirty="0">
                <a:solidFill>
                  <a:srgbClr val="1E293B"/>
                </a:solidFill>
                <a:latin typeface="Merriweather"/>
              </a:rPr>
              <a:t> e o </a:t>
            </a:r>
            <a:r>
              <a:rPr sz="2550" b="1" i="0" u="none" dirty="0" err="1">
                <a:solidFill>
                  <a:srgbClr val="1E293B"/>
                </a:solidFill>
                <a:latin typeface="Merriweather"/>
              </a:rPr>
              <a:t>Chamado</a:t>
            </a:r>
            <a:endParaRPr sz="2550" b="1" i="0" u="none" dirty="0">
              <a:solidFill>
                <a:srgbClr val="1E293B"/>
              </a:solidFill>
              <a:latin typeface="Merriweather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4371" y="743059"/>
            <a:ext cx="5199700" cy="34470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0" i="1" u="none" dirty="0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"</a:t>
            </a:r>
            <a:r>
              <a:rPr sz="2800" b="0" i="1" u="none" dirty="0" err="1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Então</a:t>
            </a:r>
            <a:r>
              <a:rPr sz="2800" b="0" i="1" u="none" dirty="0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o Senhor </a:t>
            </a:r>
            <a:r>
              <a:rPr sz="2800" b="0" i="1" u="none" dirty="0" err="1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disse</a:t>
            </a:r>
            <a:r>
              <a:rPr sz="2800" b="0" i="1" u="none" dirty="0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a Abrão: 'Saia da </a:t>
            </a:r>
            <a:r>
              <a:rPr sz="2800" b="0" i="1" u="none" dirty="0" err="1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sua</a:t>
            </a:r>
            <a:r>
              <a:rPr sz="2800" b="0" i="1" u="none" dirty="0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terra, do </a:t>
            </a:r>
            <a:r>
              <a:rPr sz="2800" b="0" i="1" u="none" dirty="0" err="1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meio</a:t>
            </a:r>
            <a:r>
              <a:rPr sz="2800" b="0" i="1" u="none" dirty="0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dos </a:t>
            </a:r>
            <a:r>
              <a:rPr sz="2800" b="0" i="1" u="none" dirty="0" err="1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seus</a:t>
            </a:r>
            <a:r>
              <a:rPr sz="2800" b="0" i="1" u="none" dirty="0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1" u="none" dirty="0" err="1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parentes</a:t>
            </a:r>
            <a:r>
              <a:rPr sz="2800" b="0" i="1" u="none" dirty="0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e da casa do </a:t>
            </a:r>
            <a:r>
              <a:rPr sz="2800" b="0" i="1" u="none" dirty="0" err="1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seu</a:t>
            </a:r>
            <a:r>
              <a:rPr sz="2800" b="0" i="1" u="none" dirty="0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pai, e </a:t>
            </a:r>
            <a:r>
              <a:rPr sz="2800" b="0" i="1" u="none" dirty="0" err="1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vá</a:t>
            </a:r>
            <a:r>
              <a:rPr sz="2800" b="0" i="1" u="none" dirty="0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para a terra </a:t>
            </a:r>
            <a:r>
              <a:rPr sz="2800" b="0" i="1" u="none" dirty="0" err="1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que</a:t>
            </a:r>
            <a:r>
              <a:rPr sz="2800" b="0" i="1" u="none" dirty="0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1" u="none" dirty="0" err="1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eu</a:t>
            </a:r>
            <a:r>
              <a:rPr sz="2800" b="0" i="1" u="none" dirty="0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1" u="none" dirty="0" err="1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lhe</a:t>
            </a:r>
            <a:r>
              <a:rPr sz="2800" b="0" i="1" u="none" dirty="0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1" u="none" dirty="0" err="1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mostrarei</a:t>
            </a:r>
            <a:r>
              <a:rPr sz="2800" b="0" i="1" u="none" dirty="0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  <a:r>
              <a:rPr lang="pt-BR" sz="2800" b="0" i="1" u="none" dirty="0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pt-BR" sz="2800" b="0" i="1" u="none" dirty="0" err="1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Gn</a:t>
            </a:r>
            <a:r>
              <a:rPr lang="pt-BR" sz="2800" b="0" i="1" u="none" dirty="0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12.1</a:t>
            </a:r>
          </a:p>
          <a:p>
            <a:pPr algn="l"/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Abrão não recebeu inicialmente uma nação; recebeu </a:t>
            </a: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 promessa de uma terra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49030" y="4417477"/>
            <a:ext cx="5067301" cy="1292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 dirty="0" err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Origem</a:t>
            </a:r>
            <a:r>
              <a:rPr sz="2800" b="1" i="0" u="none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1" i="0" u="none" dirty="0" err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em</a:t>
            </a:r>
            <a:r>
              <a:rPr sz="2800" b="1" i="0" u="none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Ur dos </a:t>
            </a:r>
            <a:r>
              <a:rPr sz="2800" b="1" i="0" u="none" dirty="0" err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Caldeus</a:t>
            </a:r>
            <a:r>
              <a:rPr sz="2800" b="1" i="0" u="none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endParaRPr lang="pt-BR" sz="2800" b="0" i="0" u="none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Um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centro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urbano</a:t>
            </a: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da Mesopotâmia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próspero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e id</a:t>
            </a: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ó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latra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3350" y="4314283"/>
            <a:ext cx="6177163" cy="1292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 Jornada </a:t>
            </a:r>
            <a:r>
              <a:rPr lang="pt-BR" sz="2800" b="1" i="0" u="none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é de</a:t>
            </a:r>
            <a:r>
              <a:rPr sz="2800" b="1" i="0" u="none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1" i="0" u="none" dirty="0" err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Fé</a:t>
            </a:r>
            <a:r>
              <a:rPr lang="pt-BR" sz="2800" b="1" i="0" u="none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pt-BR" sz="2800" i="0" u="none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pois há q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uebra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d</a:t>
            </a: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os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laços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familiares</a:t>
            </a: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</a:t>
            </a: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segurança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material</a:t>
            </a: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e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rum</a:t>
            </a: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ao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desconhecido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2764" y="5710139"/>
            <a:ext cx="11557215" cy="9387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3409950" indent="-3409950" algn="l">
              <a:spcBef>
                <a:spcPts val="600"/>
              </a:spcBef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Deus formando um povo para cumprir um propósito dentro da história humana.</a:t>
            </a:r>
          </a:p>
          <a:p>
            <a:pPr marL="3409950" indent="-3409950" algn="l">
              <a:spcBef>
                <a:spcPts val="600"/>
              </a:spcBef>
            </a:pPr>
            <a:r>
              <a:rPr lang="pt-BR" sz="2800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P1:</a:t>
            </a: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O que significa, para </a:t>
            </a:r>
            <a:r>
              <a:rPr lang="pt-BR"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vc</a:t>
            </a: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, sair da zona de conforto hoje?</a:t>
            </a:r>
            <a:endParaRPr sz="2800" b="0" i="0" u="none" dirty="0">
              <a:solidFill>
                <a:schemeClr val="tx1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8" name="Imagem 4" descr="Mapa Ur ate Canaã.jpg">
            <a:extLst>
              <a:ext uri="{FF2B5EF4-FFF2-40B4-BE49-F238E27FC236}">
                <a16:creationId xmlns:a16="http://schemas.microsoft.com/office/drawing/2014/main" id="{EA55D98B-67FC-7D38-2D48-D22AD44BBF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00857" y="138062"/>
            <a:ext cx="6568965" cy="4036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Espaço Reservado para Número de Slide 12">
            <a:extLst>
              <a:ext uri="{FF2B5EF4-FFF2-40B4-BE49-F238E27FC236}">
                <a16:creationId xmlns:a16="http://schemas.microsoft.com/office/drawing/2014/main" id="{EEF91FA6-4F76-6B9D-6D75-72696D45D18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>
              <a:lnSpc>
                <a:spcPts val="1240"/>
              </a:lnSpc>
            </a:pPr>
            <a:fld id="{81D60167-4931-47E6-BA6A-407CBD079E47}" type="slidenum">
              <a:rPr lang="pt-BR" spc="-25" smtClean="0">
                <a:latin typeface="Calibri"/>
                <a:cs typeface="Calibri"/>
              </a:rPr>
              <a:t>2</a:t>
            </a:fld>
            <a:endParaRPr lang="pt-BR" spc="-25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18A2127C-1EFC-412C-02D9-030EEC0A2E1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>
              <a:lnSpc>
                <a:spcPts val="1240"/>
              </a:lnSpc>
            </a:pPr>
            <a:fld id="{81D60167-4931-47E6-BA6A-407CBD079E47}" type="slidenum">
              <a:rPr lang="pt-BR" spc="-25" smtClean="0">
                <a:latin typeface="Calibri"/>
                <a:cs typeface="Calibri"/>
              </a:rPr>
              <a:t>3</a:t>
            </a:fld>
            <a:endParaRPr lang="pt-BR" spc="-25" dirty="0">
              <a:latin typeface="Calibri"/>
              <a:cs typeface="Calibri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D44D158-D942-ADE6-4F27-5B9E19B0621C}"/>
              </a:ext>
            </a:extLst>
          </p:cNvPr>
          <p:cNvSpPr txBox="1"/>
          <p:nvPr/>
        </p:nvSpPr>
        <p:spPr>
          <a:xfrm>
            <a:off x="0" y="136525"/>
            <a:ext cx="1219200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  <a:buNone/>
            </a:pPr>
            <a:r>
              <a:rPr lang="ko-KR" altLang="en-US" sz="2800" dirty="0">
                <a:solidFill>
                  <a:srgbClr val="000000"/>
                </a:solidFill>
                <a:latin typeface="Calibri Light" panose="020F0302020204030204" pitchFamily="34" charset="0"/>
                <a:ea typeface="굴림" panose="020B0600000101010101" pitchFamily="34" charset="-127"/>
                <a:cs typeface="Calibri Light" panose="020F0302020204030204" pitchFamily="34" charset="0"/>
              </a:rPr>
              <a:t>Deus estabelece </a:t>
            </a:r>
            <a:r>
              <a:rPr lang="pt-BR" altLang="ko-KR" sz="2800" dirty="0">
                <a:solidFill>
                  <a:srgbClr val="0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uma aliança com Abrão.</a:t>
            </a:r>
            <a:endParaRPr lang="pt-BR" altLang="pt-BR" sz="2800" dirty="0">
              <a:solidFill>
                <a:srgbClr val="00000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168400" indent="-1168400">
              <a:spcBef>
                <a:spcPct val="0"/>
              </a:spcBef>
              <a:spcAft>
                <a:spcPts val="600"/>
              </a:spcAft>
              <a:buNone/>
            </a:pPr>
            <a:r>
              <a:rPr lang="pt-BR" altLang="pt-BR" sz="2800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Gn</a:t>
            </a:r>
            <a:r>
              <a:rPr lang="pt-BR" alt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17.7-11 “</a:t>
            </a:r>
            <a:r>
              <a:rPr lang="pt-BR" altLang="pt-BR" sz="2800" b="1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TODA A TERRA DE CANAÃ</a:t>
            </a:r>
            <a:r>
              <a:rPr lang="pt-BR" altLang="pt-BR" sz="2800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, onde agora você é estrangeiro, </a:t>
            </a:r>
            <a:r>
              <a:rPr lang="pt-BR" altLang="pt-BR" sz="2800" b="1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DAREI como propriedade perpétua A VOCÊ E A SEUS DESCENDENTES</a:t>
            </a:r>
            <a:r>
              <a:rPr lang="pt-BR" altLang="pt-BR" sz="2800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; </a:t>
            </a:r>
            <a:r>
              <a:rPr lang="pt-BR" altLang="pt-BR" sz="2800" b="1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 serei o Deus deles</a:t>
            </a:r>
            <a:r>
              <a:rPr lang="pt-BR" altLang="pt-BR" sz="2800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....</a:t>
            </a:r>
            <a:r>
              <a:rPr lang="pt-BR" altLang="pt-BR" sz="2800" b="1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Todos...entre</a:t>
            </a:r>
            <a:r>
              <a:rPr lang="pt-BR" altLang="pt-BR" sz="2800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pt-BR" altLang="pt-BR" sz="2800" b="1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vocês</a:t>
            </a:r>
            <a:r>
              <a:rPr lang="pt-BR" altLang="pt-BR" sz="2800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pt-BR" altLang="pt-BR" sz="2800" b="1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serão circuncidados...que será o sinal da aliança entre mim e vocês</a:t>
            </a:r>
            <a:r>
              <a:rPr lang="pt-BR" alt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.” </a:t>
            </a:r>
          </a:p>
          <a:p>
            <a:pPr>
              <a:spcBef>
                <a:spcPct val="0"/>
              </a:spcBef>
              <a:buNone/>
            </a:pPr>
            <a:r>
              <a:rPr lang="pt-BR" altLang="ko-KR" sz="2800" dirty="0">
                <a:solidFill>
                  <a:srgbClr val="0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Um sinal</a:t>
            </a:r>
            <a:r>
              <a:rPr lang="ko-KR" altLang="en-US" sz="2800" dirty="0">
                <a:solidFill>
                  <a:srgbClr val="000000"/>
                </a:solidFill>
                <a:latin typeface="Calibri Light" panose="020F0302020204030204" pitchFamily="34" charset="0"/>
                <a:ea typeface="굴림" panose="020B0600000101010101" pitchFamily="34" charset="-127"/>
                <a:cs typeface="Calibri Light" panose="020F0302020204030204" pitchFamily="34" charset="0"/>
              </a:rPr>
              <a:t> </a:t>
            </a:r>
            <a:r>
              <a:rPr lang="pt-BR" altLang="ko-KR" sz="2800" dirty="0">
                <a:solidFill>
                  <a:srgbClr val="0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</a:t>
            </a:r>
            <a:r>
              <a:rPr lang="ko-KR" altLang="en-US" sz="2800" dirty="0">
                <a:solidFill>
                  <a:srgbClr val="000000"/>
                </a:solidFill>
                <a:latin typeface="Calibri Light" panose="020F0302020204030204" pitchFamily="34" charset="0"/>
                <a:ea typeface="굴림" panose="020B0600000101010101" pitchFamily="34" charset="-127"/>
                <a:cs typeface="Calibri Light" panose="020F0302020204030204" pitchFamily="34" charset="0"/>
              </a:rPr>
              <a:t> não </a:t>
            </a:r>
            <a:r>
              <a:rPr lang="pt-BR" altLang="ko-KR" sz="2800" dirty="0">
                <a:solidFill>
                  <a:srgbClr val="0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um </a:t>
            </a:r>
            <a:r>
              <a:rPr lang="ko-KR" altLang="en-US" sz="2800" dirty="0">
                <a:solidFill>
                  <a:srgbClr val="000000"/>
                </a:solidFill>
                <a:latin typeface="Calibri Light" panose="020F0302020204030204" pitchFamily="34" charset="0"/>
                <a:ea typeface="굴림" panose="020B0600000101010101" pitchFamily="34" charset="-127"/>
                <a:cs typeface="Calibri Light" panose="020F0302020204030204" pitchFamily="34" charset="0"/>
              </a:rPr>
              <a:t>meio para se relacionar</a:t>
            </a:r>
            <a:r>
              <a:rPr lang="ko-KR" altLang="pt-BR" sz="2800" dirty="0">
                <a:solidFill>
                  <a:srgbClr val="000000"/>
                </a:solidFill>
                <a:latin typeface="Calibri Light" panose="020F0302020204030204" pitchFamily="34" charset="0"/>
                <a:ea typeface="굴림" panose="020B0600000101010101" pitchFamily="34" charset="-127"/>
                <a:cs typeface="Calibri Light" panose="020F0302020204030204" pitchFamily="34" charset="0"/>
              </a:rPr>
              <a:t> </a:t>
            </a:r>
            <a:r>
              <a:rPr lang="ko-KR" altLang="en-US" sz="2800" dirty="0">
                <a:solidFill>
                  <a:srgbClr val="000000"/>
                </a:solidFill>
                <a:latin typeface="Calibri Light" panose="020F0302020204030204" pitchFamily="34" charset="0"/>
                <a:ea typeface="굴림" panose="020B0600000101010101" pitchFamily="34" charset="-127"/>
                <a:cs typeface="Calibri Light" panose="020F0302020204030204" pitchFamily="34" charset="0"/>
              </a:rPr>
              <a:t>com Deus</a:t>
            </a:r>
            <a:r>
              <a:rPr lang="pt-BR" altLang="ko-KR" sz="2800" dirty="0">
                <a:solidFill>
                  <a:srgbClr val="0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</a:t>
            </a:r>
            <a:r>
              <a:rPr lang="ko-KR" altLang="en-US" sz="2800" dirty="0">
                <a:solidFill>
                  <a:srgbClr val="000000"/>
                </a:solidFill>
                <a:latin typeface="Calibri Light" panose="020F0302020204030204" pitchFamily="34" charset="0"/>
                <a:ea typeface="굴림" panose="020B0600000101010101" pitchFamily="34" charset="-127"/>
                <a:cs typeface="Calibri Light" panose="020F0302020204030204" pitchFamily="34" charset="0"/>
              </a:rPr>
              <a:t> </a:t>
            </a:r>
            <a:endParaRPr lang="pt-BR" altLang="ko-KR" sz="2800" dirty="0">
              <a:solidFill>
                <a:srgbClr val="000000"/>
              </a:solidFill>
              <a:latin typeface="Calibri Light" panose="020F0302020204030204" pitchFamily="34" charset="0"/>
              <a:ea typeface="굴림" panose="020B0600000101010101" pitchFamily="34" charset="-127"/>
              <a:cs typeface="Calibri Light" panose="020F030202020403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pt-BR" altLang="ko-KR" sz="2800" dirty="0">
              <a:solidFill>
                <a:srgbClr val="000000"/>
              </a:solidFill>
              <a:latin typeface="Calibri Light" panose="020F0302020204030204" pitchFamily="34" charset="0"/>
              <a:ea typeface="굴림" panose="020B0600000101010101" pitchFamily="34" charset="-127"/>
              <a:cs typeface="Calibri Light" panose="020F0302020204030204" pitchFamily="34" charset="0"/>
            </a:endParaRPr>
          </a:p>
          <a:p>
            <a:pPr algn="ctr">
              <a:spcBef>
                <a:spcPct val="0"/>
              </a:spcBef>
              <a:buNone/>
            </a:pPr>
            <a:r>
              <a:rPr lang="pt-BR" altLang="ko-KR" sz="2800" b="1" dirty="0">
                <a:solidFill>
                  <a:srgbClr val="000000"/>
                </a:solidFill>
                <a:latin typeface="Calibri Light" panose="020F0302020204030204" pitchFamily="34" charset="0"/>
                <a:ea typeface="굴림" panose="020B0600000101010101" pitchFamily="34" charset="-127"/>
                <a:cs typeface="Calibri Light" panose="020F0302020204030204" pitchFamily="34" charset="0"/>
              </a:rPr>
              <a:t>Quais são os descendentes de Abrão:</a:t>
            </a:r>
            <a:endParaRPr lang="pt-BR" altLang="ko-KR" sz="2800" b="1" dirty="0">
              <a:solidFill>
                <a:srgbClr val="00000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39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9FDD8-4B49-6BA1-D3A0-D018BF495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4C50A63F-9970-50EE-A101-92B506BE311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>
              <a:lnSpc>
                <a:spcPts val="1240"/>
              </a:lnSpc>
            </a:pPr>
            <a:fld id="{81D60167-4931-47E6-BA6A-407CBD079E47}" type="slidenum">
              <a:rPr lang="pt-BR" spc="-25" smtClean="0">
                <a:latin typeface="Calibri"/>
                <a:cs typeface="Calibri"/>
              </a:rPr>
              <a:t>4</a:t>
            </a:fld>
            <a:endParaRPr lang="pt-BR" spc="-25" dirty="0">
              <a:latin typeface="Calibri"/>
              <a:cs typeface="Calibri"/>
            </a:endParaRP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6FFB9E70-48A8-2A34-0036-F3C20076A1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4519000"/>
              </p:ext>
            </p:extLst>
          </p:nvPr>
        </p:nvGraphicFramePr>
        <p:xfrm>
          <a:off x="-23247" y="523220"/>
          <a:ext cx="11399004" cy="85703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4132">
                  <a:extLst>
                    <a:ext uri="{9D8B030D-6E8A-4147-A177-3AD203B41FA5}">
                      <a16:colId xmlns:a16="http://schemas.microsoft.com/office/drawing/2014/main" val="1664486285"/>
                    </a:ext>
                  </a:extLst>
                </a:gridCol>
                <a:gridCol w="7632671">
                  <a:extLst>
                    <a:ext uri="{9D8B030D-6E8A-4147-A177-3AD203B41FA5}">
                      <a16:colId xmlns:a16="http://schemas.microsoft.com/office/drawing/2014/main" val="971053581"/>
                    </a:ext>
                  </a:extLst>
                </a:gridCol>
                <a:gridCol w="2362201">
                  <a:extLst>
                    <a:ext uri="{9D8B030D-6E8A-4147-A177-3AD203B41FA5}">
                      <a16:colId xmlns:a16="http://schemas.microsoft.com/office/drawing/2014/main" val="3632620017"/>
                    </a:ext>
                  </a:extLst>
                </a:gridCol>
              </a:tblGrid>
              <a:tr h="369570">
                <a:tc>
                  <a:txBody>
                    <a:bodyPr/>
                    <a:lstStyle/>
                    <a:p>
                      <a:pPr marL="31750">
                        <a:lnSpc>
                          <a:spcPts val="266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Gregoria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ts val="2660"/>
                        </a:lnSpc>
                        <a:tabLst>
                          <a:tab pos="5309870" algn="l"/>
                        </a:tabLst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Evento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	</a:t>
                      </a: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                </a:t>
                      </a:r>
                      <a:r>
                        <a:rPr sz="2800" b="0" spc="-10" dirty="0" err="1">
                          <a:latin typeface="Calibri Light"/>
                          <a:cs typeface="Calibri Light"/>
                        </a:rPr>
                        <a:t>Bíblico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935">
                        <a:lnSpc>
                          <a:spcPts val="2660"/>
                        </a:lnSpc>
                      </a:pPr>
                      <a:r>
                        <a:rPr sz="2800" b="0" spc="-60" dirty="0">
                          <a:latin typeface="Calibri Light"/>
                          <a:cs typeface="Calibri Light"/>
                        </a:rPr>
                        <a:t>Ref.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722932373"/>
                  </a:ext>
                </a:extLst>
              </a:tr>
              <a:tr h="383540">
                <a:tc>
                  <a:txBody>
                    <a:bodyPr/>
                    <a:lstStyle/>
                    <a:p>
                      <a:pPr marL="31750">
                        <a:lnSpc>
                          <a:spcPts val="277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1951</a:t>
                      </a:r>
                      <a:r>
                        <a:rPr sz="2800" b="0" spc="-14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770"/>
                        </a:lnSpc>
                        <a:tabLst>
                          <a:tab pos="6094730" algn="l"/>
                        </a:tabLst>
                      </a:pP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Nasce</a:t>
                      </a:r>
                      <a:r>
                        <a:rPr sz="2800" b="0" spc="-11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Abraão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	</a:t>
                      </a: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       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1948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5125">
                        <a:lnSpc>
                          <a:spcPts val="2770"/>
                        </a:lnSpc>
                      </a:pPr>
                      <a:r>
                        <a:rPr sz="2800" b="0" dirty="0" err="1">
                          <a:latin typeface="Calibri Light"/>
                          <a:cs typeface="Calibri Light"/>
                        </a:rPr>
                        <a:t>Gn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11.26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856183588"/>
                  </a:ext>
                </a:extLst>
              </a:tr>
              <a:tr h="383540">
                <a:tc>
                  <a:txBody>
                    <a:bodyPr/>
                    <a:lstStyle/>
                    <a:p>
                      <a:pPr marL="31750">
                        <a:lnSpc>
                          <a:spcPts val="2770"/>
                        </a:lnSpc>
                      </a:pP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1951 </a:t>
                      </a:r>
                      <a:r>
                        <a:rPr lang="pt-BR" sz="2800" b="0" dirty="0" err="1">
                          <a:latin typeface="Calibri Light"/>
                          <a:cs typeface="Calibri Light"/>
                        </a:rPr>
                        <a:t>dC</a:t>
                      </a:r>
                      <a:endParaRPr lang="pt-BR" sz="2800" b="0" dirty="0">
                        <a:latin typeface="Calibri Light"/>
                        <a:cs typeface="Calibri Light"/>
                      </a:endParaRPr>
                    </a:p>
                    <a:p>
                      <a:pPr marL="31750">
                        <a:lnSpc>
                          <a:spcPts val="277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1941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770"/>
                        </a:lnSpc>
                        <a:tabLst>
                          <a:tab pos="6070600" algn="l"/>
                        </a:tabLst>
                      </a:pP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Nasce Francisco Tudela                                          5712</a:t>
                      </a:r>
                    </a:p>
                    <a:p>
                      <a:pPr marL="112395">
                        <a:lnSpc>
                          <a:spcPts val="2770"/>
                        </a:lnSpc>
                        <a:tabLst>
                          <a:tab pos="6070600" algn="l"/>
                        </a:tabLst>
                      </a:pPr>
                      <a:r>
                        <a:rPr sz="2800" b="0" dirty="0" err="1">
                          <a:latin typeface="Calibri Light"/>
                          <a:cs typeface="Calibri Light"/>
                        </a:rPr>
                        <a:t>Nasce</a:t>
                      </a:r>
                      <a:r>
                        <a:rPr sz="2800" b="0" spc="-8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Sara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	</a:t>
                      </a: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       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1.958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5125">
                        <a:lnSpc>
                          <a:spcPts val="2770"/>
                        </a:lnSpc>
                      </a:pP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                </a:t>
                      </a:r>
                      <a:r>
                        <a:rPr sz="2800" b="0" dirty="0" err="1">
                          <a:latin typeface="Calibri Light"/>
                          <a:cs typeface="Calibri Light"/>
                        </a:rPr>
                        <a:t>Gn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17.17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90956592"/>
                  </a:ext>
                </a:extLst>
              </a:tr>
              <a:tr h="383540">
                <a:tc>
                  <a:txBody>
                    <a:bodyPr/>
                    <a:lstStyle/>
                    <a:p>
                      <a:pPr marL="31750">
                        <a:lnSpc>
                          <a:spcPts val="277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1881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770"/>
                        </a:lnSpc>
                        <a:tabLst>
                          <a:tab pos="6061075" algn="l"/>
                        </a:tabLst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Promessa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de</a:t>
                      </a:r>
                      <a:r>
                        <a:rPr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Deus</a:t>
                      </a:r>
                      <a:r>
                        <a:rPr sz="2800" b="0" spc="-5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a</a:t>
                      </a:r>
                      <a:r>
                        <a:rPr sz="2800" b="0" spc="-6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Abraão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	</a:t>
                      </a: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       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2.018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75920">
                        <a:lnSpc>
                          <a:spcPts val="277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Gn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12.1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887915402"/>
                  </a:ext>
                </a:extLst>
              </a:tr>
              <a:tr h="384175">
                <a:tc>
                  <a:txBody>
                    <a:bodyPr/>
                    <a:lstStyle/>
                    <a:p>
                      <a:pPr marL="31750">
                        <a:lnSpc>
                          <a:spcPts val="277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1876</a:t>
                      </a:r>
                      <a:r>
                        <a:rPr sz="2800" b="0" spc="-14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770"/>
                        </a:lnSpc>
                        <a:tabLst>
                          <a:tab pos="6059805" algn="l"/>
                        </a:tabLst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Abraão</a:t>
                      </a:r>
                      <a:r>
                        <a:rPr sz="2800" b="0" spc="-8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parte</a:t>
                      </a:r>
                      <a:r>
                        <a:rPr sz="2800" b="0" spc="-8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para</a:t>
                      </a:r>
                      <a:r>
                        <a:rPr sz="2800" b="0" spc="-8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Canaã</a:t>
                      </a:r>
                      <a:r>
                        <a:rPr sz="2800" b="0" spc="-9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aos</a:t>
                      </a:r>
                      <a:r>
                        <a:rPr sz="2800" b="0" spc="-8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75</a:t>
                      </a:r>
                      <a:r>
                        <a:rPr sz="2800" b="0" spc="-6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anos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	</a:t>
                      </a: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       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2.023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5125">
                        <a:lnSpc>
                          <a:spcPts val="277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Gn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12.4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85982176"/>
                  </a:ext>
                </a:extLst>
              </a:tr>
              <a:tr h="383540">
                <a:tc>
                  <a:txBody>
                    <a:bodyPr/>
                    <a:lstStyle/>
                    <a:p>
                      <a:pPr marL="31750">
                        <a:lnSpc>
                          <a:spcPts val="277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1876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770"/>
                        </a:lnSpc>
                        <a:tabLst>
                          <a:tab pos="6038215" algn="l"/>
                        </a:tabLst>
                      </a:pPr>
                      <a:r>
                        <a:rPr lang="pt-BR" sz="2800" b="0" spc="-10" dirty="0" err="1">
                          <a:latin typeface="Calibri Light"/>
                          <a:cs typeface="Calibri Light"/>
                        </a:rPr>
                        <a:t>Ch</a:t>
                      </a:r>
                      <a:r>
                        <a:rPr sz="2800" b="0" dirty="0" err="1">
                          <a:latin typeface="Calibri Light"/>
                          <a:cs typeface="Calibri Light"/>
                        </a:rPr>
                        <a:t>ega</a:t>
                      </a:r>
                      <a:r>
                        <a:rPr sz="2800" b="0" spc="-7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a</a:t>
                      </a:r>
                      <a:r>
                        <a:rPr sz="2800" b="0" spc="-8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 err="1">
                          <a:latin typeface="Calibri Light"/>
                          <a:cs typeface="Calibri Light"/>
                        </a:rPr>
                        <a:t>Siquem</a:t>
                      </a:r>
                      <a:r>
                        <a:rPr lang="pt-BR" sz="2800" b="0" spc="-10" dirty="0">
                          <a:latin typeface="Calibri Light"/>
                          <a:cs typeface="Calibri Light"/>
                        </a:rPr>
                        <a:t>, muda para Betel e </a:t>
                      </a:r>
                      <a:r>
                        <a:rPr lang="pt-BR" sz="2800" b="0" spc="-10" dirty="0" err="1">
                          <a:latin typeface="Calibri Light"/>
                          <a:cs typeface="Calibri Light"/>
                        </a:rPr>
                        <a:t>Negueve</a:t>
                      </a: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  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2.023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5125">
                        <a:lnSpc>
                          <a:spcPts val="2770"/>
                        </a:lnSpc>
                      </a:pPr>
                      <a:r>
                        <a:rPr sz="2800" b="0" dirty="0" err="1">
                          <a:latin typeface="Calibri Light"/>
                          <a:cs typeface="Calibri Light"/>
                        </a:rPr>
                        <a:t>Gn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12.6</a:t>
                      </a:r>
                      <a:r>
                        <a:rPr lang="pt-BR" sz="2800" b="0" spc="-20" dirty="0">
                          <a:latin typeface="Calibri Light"/>
                          <a:cs typeface="Calibri Light"/>
                        </a:rPr>
                        <a:t>,8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184073115"/>
                  </a:ext>
                </a:extLst>
              </a:tr>
              <a:tr h="383540">
                <a:tc>
                  <a:txBody>
                    <a:bodyPr/>
                    <a:lstStyle/>
                    <a:p>
                      <a:pPr marL="31750">
                        <a:lnSpc>
                          <a:spcPts val="277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1876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770"/>
                        </a:lnSpc>
                        <a:tabLst>
                          <a:tab pos="6038215" algn="l"/>
                        </a:tabLst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Abraão</a:t>
                      </a:r>
                      <a:r>
                        <a:rPr sz="2800" b="0" spc="-8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vai</a:t>
                      </a:r>
                      <a:r>
                        <a:rPr sz="2800" b="0" spc="-8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ao</a:t>
                      </a:r>
                      <a:r>
                        <a:rPr sz="2800" b="0" spc="-8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Egito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	</a:t>
                      </a: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       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2.023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5125">
                        <a:lnSpc>
                          <a:spcPts val="277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Gn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12.10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555637970"/>
                  </a:ext>
                </a:extLst>
              </a:tr>
              <a:tr h="383540">
                <a:tc>
                  <a:txBody>
                    <a:bodyPr/>
                    <a:lstStyle/>
                    <a:p>
                      <a:pPr marL="31750">
                        <a:lnSpc>
                          <a:spcPts val="277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1876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770"/>
                        </a:lnSpc>
                        <a:tabLst>
                          <a:tab pos="5980430" algn="l"/>
                        </a:tabLst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Abraão</a:t>
                      </a:r>
                      <a:r>
                        <a:rPr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retorna</a:t>
                      </a:r>
                      <a:r>
                        <a:rPr sz="2800" b="0" spc="-7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ao</a:t>
                      </a:r>
                      <a:r>
                        <a:rPr sz="2800" b="0" spc="-7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sul</a:t>
                      </a:r>
                      <a:r>
                        <a:rPr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de</a:t>
                      </a:r>
                      <a:r>
                        <a:rPr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Canaã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	</a:t>
                      </a: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        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2.023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5125">
                        <a:lnSpc>
                          <a:spcPts val="277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Gn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13.1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25802044"/>
                  </a:ext>
                </a:extLst>
              </a:tr>
              <a:tr h="384175">
                <a:tc>
                  <a:txBody>
                    <a:bodyPr/>
                    <a:lstStyle/>
                    <a:p>
                      <a:pPr marL="31750">
                        <a:lnSpc>
                          <a:spcPts val="326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1851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6525" algn="l">
                        <a:lnSpc>
                          <a:spcPts val="3260"/>
                        </a:lnSpc>
                      </a:pPr>
                      <a:r>
                        <a:rPr sz="2800" b="0" dirty="0" err="1">
                          <a:latin typeface="Calibri Light"/>
                          <a:cs typeface="Calibri Light"/>
                        </a:rPr>
                        <a:t>Nasce</a:t>
                      </a:r>
                      <a:r>
                        <a:rPr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Isaque</a:t>
                      </a: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 e</a:t>
                      </a:r>
                      <a:r>
                        <a:rPr sz="2800" b="0" spc="-4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14</a:t>
                      </a:r>
                      <a:r>
                        <a:rPr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anos</a:t>
                      </a:r>
                      <a:r>
                        <a:rPr sz="2800" b="0" spc="-6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depois</a:t>
                      </a:r>
                      <a:r>
                        <a:rPr sz="2800" b="0" spc="-6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de</a:t>
                      </a:r>
                      <a:r>
                        <a:rPr sz="2800" b="0" spc="-6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Ismael</a:t>
                      </a:r>
                      <a:r>
                        <a:rPr lang="pt-BR" sz="2800" b="0" spc="-10" dirty="0">
                          <a:latin typeface="Calibri Light"/>
                          <a:cs typeface="Calibri Light"/>
                        </a:rPr>
                        <a:t>          2.048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89230" algn="ctr">
                        <a:lnSpc>
                          <a:spcPts val="3260"/>
                        </a:lnSpc>
                      </a:pPr>
                      <a:r>
                        <a:rPr lang="pt-BR" sz="2800" dirty="0" err="1">
                          <a:latin typeface="Calibri Light"/>
                          <a:cs typeface="Calibri Light"/>
                        </a:rPr>
                        <a:t>Gn</a:t>
                      </a:r>
                      <a:r>
                        <a:rPr lang="pt-BR" sz="2800" dirty="0">
                          <a:latin typeface="Calibri Light"/>
                          <a:cs typeface="Calibri Light"/>
                        </a:rPr>
                        <a:t> 21.5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646163800"/>
                  </a:ext>
                </a:extLst>
              </a:tr>
              <a:tr h="38417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1791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22225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Nasce</a:t>
                      </a:r>
                      <a:r>
                        <a:rPr sz="2800" b="0" spc="-4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Esaú</a:t>
                      </a:r>
                      <a:r>
                        <a:rPr sz="2800" b="0" spc="-5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e</a:t>
                      </a:r>
                      <a:r>
                        <a:rPr sz="2800" b="0" spc="-5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Jacó</a:t>
                      </a:r>
                      <a:r>
                        <a:rPr lang="pt-BR" sz="2800" b="0" spc="-20" dirty="0">
                          <a:latin typeface="Calibri Light"/>
                          <a:cs typeface="Calibri Light"/>
                        </a:rPr>
                        <a:t>                                                    2.108</a:t>
                      </a:r>
                    </a:p>
                    <a:p>
                      <a:pPr marL="1270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Isaque</a:t>
                      </a:r>
                      <a:r>
                        <a:rPr lang="pt-BR" sz="2800" b="0" spc="-60" dirty="0">
                          <a:latin typeface="Calibri Light"/>
                          <a:cs typeface="Calibri Light"/>
                        </a:rPr>
                        <a:t> agora tem</a:t>
                      </a:r>
                      <a:r>
                        <a:rPr lang="pt-BR" sz="2800" b="0" spc="-7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60</a:t>
                      </a:r>
                      <a:r>
                        <a:rPr lang="pt-BR" sz="2800" b="0" spc="-4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anos</a:t>
                      </a:r>
                      <a:r>
                        <a:rPr lang="pt-BR"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e</a:t>
                      </a:r>
                      <a:r>
                        <a:rPr lang="pt-BR" sz="2800" b="0" spc="-6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Abraão</a:t>
                      </a:r>
                      <a:r>
                        <a:rPr lang="pt-BR"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160</a:t>
                      </a:r>
                      <a:r>
                        <a:rPr lang="pt-BR" sz="2800" b="0" spc="-3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 spc="-10" dirty="0">
                          <a:latin typeface="Calibri Light"/>
                          <a:cs typeface="Calibri Light"/>
                        </a:rPr>
                        <a:t>anos.</a:t>
                      </a:r>
                    </a:p>
                    <a:p>
                      <a:pPr marL="1270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As</a:t>
                      </a:r>
                      <a:r>
                        <a:rPr lang="pt-BR" sz="2800" b="0" spc="-7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três</a:t>
                      </a:r>
                      <a:r>
                        <a:rPr lang="pt-BR"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 spc="-10" dirty="0">
                          <a:latin typeface="Calibri Light"/>
                          <a:cs typeface="Calibri Light"/>
                        </a:rPr>
                        <a:t>gerações</a:t>
                      </a:r>
                      <a:r>
                        <a:rPr lang="pt-BR"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de</a:t>
                      </a:r>
                      <a:r>
                        <a:rPr lang="pt-BR" sz="2800" b="0" spc="-7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 spc="-10" dirty="0">
                          <a:latin typeface="Calibri Light"/>
                          <a:cs typeface="Calibri Light"/>
                        </a:rPr>
                        <a:t>patriarcas,</a:t>
                      </a:r>
                      <a:r>
                        <a:rPr lang="pt-BR" sz="2800" b="0" spc="-8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 spc="-20" dirty="0">
                          <a:latin typeface="Calibri Light"/>
                          <a:cs typeface="Calibri Light"/>
                        </a:rPr>
                        <a:t>Abraão,</a:t>
                      </a:r>
                      <a:r>
                        <a:rPr lang="pt-BR" sz="2800" b="0" spc="-7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Isaque</a:t>
                      </a:r>
                      <a:r>
                        <a:rPr lang="pt-BR" sz="2800" b="0" spc="-7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e</a:t>
                      </a:r>
                      <a:r>
                        <a:rPr lang="pt-BR"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Jacó</a:t>
                      </a:r>
                      <a:r>
                        <a:rPr lang="pt-BR" sz="2800" b="0" spc="-7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 spc="-20" dirty="0">
                          <a:latin typeface="Calibri Light"/>
                          <a:cs typeface="Calibri Light"/>
                        </a:rPr>
                        <a:t>conviverão</a:t>
                      </a:r>
                      <a:r>
                        <a:rPr lang="pt-BR"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ainda</a:t>
                      </a:r>
                      <a:r>
                        <a:rPr lang="pt-BR" sz="2800" b="0" spc="-8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por</a:t>
                      </a:r>
                      <a:r>
                        <a:rPr lang="pt-BR" sz="2800" b="0" spc="-7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15</a:t>
                      </a:r>
                      <a:r>
                        <a:rPr lang="pt-BR"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 spc="-10" dirty="0">
                          <a:latin typeface="Calibri Light"/>
                          <a:cs typeface="Calibri Light"/>
                        </a:rPr>
                        <a:t>anos, </a:t>
                      </a: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até</a:t>
                      </a:r>
                      <a:r>
                        <a:rPr lang="pt-BR" sz="2800" b="0" spc="-7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a</a:t>
                      </a:r>
                      <a:r>
                        <a:rPr lang="pt-BR"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morte</a:t>
                      </a:r>
                      <a:r>
                        <a:rPr lang="pt-BR"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de</a:t>
                      </a:r>
                      <a:r>
                        <a:rPr lang="pt-BR" sz="2800" b="0" spc="-6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Abraão</a:t>
                      </a:r>
                      <a:r>
                        <a:rPr lang="pt-BR"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em</a:t>
                      </a:r>
                      <a:r>
                        <a:rPr lang="pt-BR" sz="2800" b="0" spc="-6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1776</a:t>
                      </a:r>
                      <a:r>
                        <a:rPr lang="pt-BR"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 spc="-25" dirty="0" err="1">
                          <a:latin typeface="Calibri Light"/>
                          <a:cs typeface="Calibri Light"/>
                        </a:rPr>
                        <a:t>aC.</a:t>
                      </a:r>
                      <a:endParaRPr lang="pt-BR" sz="2800" dirty="0">
                        <a:latin typeface="Calibri Light"/>
                        <a:cs typeface="Calibri Light"/>
                      </a:endParaRPr>
                    </a:p>
                    <a:p>
                      <a:pPr marL="11239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22225" marB="0"/>
                </a:tc>
                <a:tc>
                  <a:txBody>
                    <a:bodyPr/>
                    <a:lstStyle/>
                    <a:p>
                      <a:pPr marR="247650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lang="pt-BR" sz="2800" dirty="0">
                          <a:latin typeface="Calibri Light"/>
                          <a:cs typeface="Calibri Light"/>
                        </a:rPr>
                        <a:t>   </a:t>
                      </a:r>
                      <a:r>
                        <a:rPr lang="pt-BR" sz="2800" dirty="0" err="1">
                          <a:latin typeface="Calibri Light"/>
                          <a:cs typeface="Calibri Light"/>
                        </a:rPr>
                        <a:t>Gn</a:t>
                      </a:r>
                      <a:r>
                        <a:rPr lang="pt-BR" sz="2800" dirty="0">
                          <a:latin typeface="Calibri Light"/>
                          <a:cs typeface="Calibri Light"/>
                        </a:rPr>
                        <a:t> 25.26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22225" marB="0"/>
                </a:tc>
                <a:extLst>
                  <a:ext uri="{0D108BD9-81ED-4DB2-BD59-A6C34878D82A}">
                    <a16:rowId xmlns:a16="http://schemas.microsoft.com/office/drawing/2014/main" val="1685307606"/>
                  </a:ext>
                </a:extLst>
              </a:tr>
              <a:tr h="383540">
                <a:tc>
                  <a:txBody>
                    <a:bodyPr/>
                    <a:lstStyle/>
                    <a:p>
                      <a:pPr marL="31750">
                        <a:lnSpc>
                          <a:spcPts val="3295"/>
                        </a:lnSpc>
                      </a:pP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1776</a:t>
                      </a:r>
                      <a:r>
                        <a:rPr lang="pt-BR"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 spc="-25" dirty="0" err="1">
                          <a:latin typeface="Calibri Light"/>
                          <a:cs typeface="Calibri Light"/>
                        </a:rPr>
                        <a:t>aC</a:t>
                      </a:r>
                      <a:endParaRPr lang="pt-BR"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3295"/>
                        </a:lnSpc>
                        <a:tabLst>
                          <a:tab pos="7033895" algn="l"/>
                        </a:tabLst>
                      </a:pPr>
                      <a:r>
                        <a:rPr lang="pt-BR" sz="2800" b="0">
                          <a:latin typeface="Calibri Light"/>
                          <a:cs typeface="Calibri Light"/>
                        </a:rPr>
                        <a:t>Morre</a:t>
                      </a:r>
                      <a:r>
                        <a:rPr lang="pt-BR" sz="2800" b="0" spc="-105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>
                          <a:latin typeface="Calibri Light"/>
                          <a:cs typeface="Calibri Light"/>
                        </a:rPr>
                        <a:t>Abraão</a:t>
                      </a:r>
                      <a:r>
                        <a:rPr lang="pt-BR" sz="2800" b="0" spc="-95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>
                          <a:latin typeface="Calibri Light"/>
                          <a:cs typeface="Calibri Light"/>
                        </a:rPr>
                        <a:t>com</a:t>
                      </a:r>
                      <a:r>
                        <a:rPr lang="pt-BR" sz="2800" b="0" spc="-10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>
                          <a:latin typeface="Calibri Light"/>
                          <a:cs typeface="Calibri Light"/>
                        </a:rPr>
                        <a:t>175</a:t>
                      </a:r>
                      <a:r>
                        <a:rPr lang="pt-BR" sz="2800" b="0" spc="-75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 spc="-20">
                          <a:latin typeface="Calibri Light"/>
                          <a:cs typeface="Calibri Light"/>
                        </a:rPr>
                        <a:t>ano                                  </a:t>
                      </a:r>
                      <a:r>
                        <a:rPr lang="pt-BR" sz="2800" b="0" spc="-10">
                          <a:latin typeface="Calibri Light"/>
                          <a:cs typeface="Calibri Light"/>
                        </a:rPr>
                        <a:t>2.123</a:t>
                      </a:r>
                      <a:endParaRPr lang="pt-BR"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3675">
                        <a:lnSpc>
                          <a:spcPts val="3295"/>
                        </a:lnSpc>
                      </a:pPr>
                      <a:r>
                        <a:rPr lang="pt-BR" sz="2800" b="0">
                          <a:latin typeface="Calibri Light"/>
                          <a:cs typeface="Calibri Light"/>
                        </a:rPr>
                        <a:t> Gn</a:t>
                      </a:r>
                      <a:r>
                        <a:rPr lang="pt-BR" sz="2800" b="0" spc="-3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 spc="-20">
                          <a:latin typeface="Calibri Light"/>
                          <a:cs typeface="Calibri Light"/>
                        </a:rPr>
                        <a:t>25.7</a:t>
                      </a:r>
                      <a:endParaRPr lang="pt-BR"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427189057"/>
                  </a:ext>
                </a:extLst>
              </a:tr>
              <a:tr h="383540">
                <a:tc>
                  <a:txBody>
                    <a:bodyPr/>
                    <a:lstStyle/>
                    <a:p>
                      <a:pPr marL="31750" marR="0" lvl="0" indent="0" algn="l" defTabSz="914400" rtl="0" eaLnBrk="1" fontAlgn="auto" latinLnBrk="0" hangingPunct="1">
                        <a:lnSpc>
                          <a:spcPts val="277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800" b="0">
                          <a:latin typeface="Calibri Light"/>
                          <a:cs typeface="Calibri Light"/>
                        </a:rPr>
                        <a:t>1707</a:t>
                      </a:r>
                      <a:r>
                        <a:rPr lang="pt-BR" sz="2800" b="0" spc="-4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 spc="-25">
                          <a:latin typeface="Calibri Light"/>
                          <a:cs typeface="Calibri Light"/>
                        </a:rPr>
                        <a:t>aC</a:t>
                      </a:r>
                      <a:endParaRPr lang="pt-BR" sz="2800">
                        <a:latin typeface="Calibri Light"/>
                        <a:cs typeface="Calibri Light"/>
                      </a:endParaRPr>
                    </a:p>
                    <a:p>
                      <a:pPr marL="31750">
                        <a:lnSpc>
                          <a:spcPts val="2770"/>
                        </a:lnSpc>
                      </a:pPr>
                      <a:endParaRPr lang="pt-BR"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 marR="0" lvl="0" indent="0" algn="l" defTabSz="914400" rtl="0" eaLnBrk="1" fontAlgn="auto" latinLnBrk="0" hangingPunct="1">
                        <a:lnSpc>
                          <a:spcPts val="277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980430" algn="l"/>
                        </a:tabLst>
                        <a:defRPr/>
                      </a:pPr>
                      <a:r>
                        <a:rPr lang="pt-BR" sz="2800" b="0">
                          <a:latin typeface="Calibri Light"/>
                          <a:cs typeface="Calibri Light"/>
                        </a:rPr>
                        <a:t>Jacó</a:t>
                      </a:r>
                      <a:r>
                        <a:rPr lang="pt-BR" sz="2800" b="0" spc="-6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>
                          <a:latin typeface="Calibri Light"/>
                          <a:cs typeface="Calibri Light"/>
                        </a:rPr>
                        <a:t>casa</a:t>
                      </a:r>
                      <a:r>
                        <a:rPr lang="pt-BR" sz="2800" b="0" spc="-55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>
                          <a:latin typeface="Calibri Light"/>
                          <a:cs typeface="Calibri Light"/>
                        </a:rPr>
                        <a:t>com</a:t>
                      </a:r>
                      <a:r>
                        <a:rPr lang="pt-BR" sz="2800" b="0" spc="-6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>
                          <a:latin typeface="Calibri Light"/>
                          <a:cs typeface="Calibri Light"/>
                        </a:rPr>
                        <a:t>Lia</a:t>
                      </a:r>
                      <a:r>
                        <a:rPr lang="pt-BR" sz="2800" b="0" spc="-6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>
                          <a:latin typeface="Calibri Light"/>
                          <a:cs typeface="Calibri Light"/>
                        </a:rPr>
                        <a:t>e</a:t>
                      </a:r>
                      <a:r>
                        <a:rPr lang="pt-BR" sz="2800" b="0" spc="-6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>
                          <a:latin typeface="Calibri Light"/>
                          <a:cs typeface="Calibri Light"/>
                        </a:rPr>
                        <a:t>Raquel</a:t>
                      </a:r>
                      <a:r>
                        <a:rPr lang="pt-BR" sz="2800" b="0" spc="-55">
                          <a:latin typeface="Calibri Light"/>
                          <a:cs typeface="Calibri Light"/>
                        </a:rPr>
                        <a:t>                                      </a:t>
                      </a:r>
                      <a:r>
                        <a:rPr lang="pt-BR" sz="2800" b="0" spc="-10">
                          <a:latin typeface="Calibri Light"/>
                          <a:cs typeface="Calibri Light"/>
                        </a:rPr>
                        <a:t>2.192</a:t>
                      </a:r>
                      <a:endParaRPr lang="pt-BR"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5125">
                        <a:lnSpc>
                          <a:spcPts val="2770"/>
                        </a:lnSpc>
                      </a:pPr>
                      <a:r>
                        <a:rPr lang="pt-BR" sz="2800" dirty="0" err="1">
                          <a:latin typeface="Calibri Light"/>
                          <a:cs typeface="Calibri Light"/>
                        </a:rPr>
                        <a:t>Gn</a:t>
                      </a:r>
                      <a:r>
                        <a:rPr lang="pt-BR" sz="2800" dirty="0">
                          <a:latin typeface="Calibri Light"/>
                          <a:cs typeface="Calibri Light"/>
                        </a:rPr>
                        <a:t> 29.23,28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525682917"/>
                  </a:ext>
                </a:extLst>
              </a:tr>
              <a:tr h="383540">
                <a:tc>
                  <a:txBody>
                    <a:bodyPr/>
                    <a:lstStyle/>
                    <a:p>
                      <a:pPr marL="31750">
                        <a:lnSpc>
                          <a:spcPts val="3260"/>
                        </a:lnSpc>
                      </a:pP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6525" algn="l">
                        <a:lnSpc>
                          <a:spcPts val="3260"/>
                        </a:lnSpc>
                      </a:pP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89230" algn="ctr">
                        <a:lnSpc>
                          <a:spcPts val="3260"/>
                        </a:lnSpc>
                      </a:pP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71742203"/>
                  </a:ext>
                </a:extLst>
              </a:tr>
              <a:tr h="38354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22225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22225" marB="0"/>
                </a:tc>
                <a:tc>
                  <a:txBody>
                    <a:bodyPr/>
                    <a:lstStyle/>
                    <a:p>
                      <a:pPr marR="247650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22225" marB="0"/>
                </a:tc>
                <a:extLst>
                  <a:ext uri="{0D108BD9-81ED-4DB2-BD59-A6C34878D82A}">
                    <a16:rowId xmlns:a16="http://schemas.microsoft.com/office/drawing/2014/main" val="3833331429"/>
                  </a:ext>
                </a:extLst>
              </a:tr>
            </a:tbl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id="{C4CF199D-4E54-EB2B-1AB7-11087BD02DE3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00000"/>
              </a:lnSpc>
              <a:spcBef>
                <a:spcPts val="1200"/>
              </a:spcBef>
              <a:spcAft>
                <a:spcPts val="400"/>
              </a:spcAft>
              <a:buNone/>
            </a:pPr>
            <a:r>
              <a:rPr lang="pt-BR" sz="2800" b="1" kern="100" dirty="0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LINHA DO TEMPO DESTE PERÍODO NA HISTÓRIA DE ISRAEL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676BB52-6074-7E7B-6B81-D043351B5A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4952" y="6096654"/>
            <a:ext cx="1478423" cy="47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664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-143478"/>
            <a:ext cx="1628775" cy="5471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5800"/>
              </a:lnSpc>
              <a:spcBef>
                <a:spcPts val="100"/>
              </a:spcBef>
            </a:pPr>
            <a:r>
              <a:rPr sz="2800" b="0" spc="-20" dirty="0" err="1">
                <a:latin typeface="Calibri Light"/>
                <a:cs typeface="Calibri Light"/>
              </a:rPr>
              <a:t>Gregoriano</a:t>
            </a:r>
            <a:endParaRPr sz="2800" dirty="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07794" y="9855"/>
            <a:ext cx="75907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985510" algn="l"/>
              </a:tabLst>
            </a:pPr>
            <a:r>
              <a:rPr sz="2800" b="0" spc="-10" dirty="0">
                <a:latin typeface="Calibri Light"/>
                <a:cs typeface="Calibri Light"/>
              </a:rPr>
              <a:t>Evento</a:t>
            </a:r>
            <a:r>
              <a:rPr sz="2800" b="0" dirty="0">
                <a:latin typeface="Calibri Light"/>
                <a:cs typeface="Calibri Light"/>
              </a:rPr>
              <a:t>	Ano</a:t>
            </a:r>
            <a:r>
              <a:rPr sz="2800" b="0" spc="-55" dirty="0">
                <a:latin typeface="Calibri Light"/>
                <a:cs typeface="Calibri Light"/>
              </a:rPr>
              <a:t> </a:t>
            </a:r>
            <a:r>
              <a:rPr sz="2800" b="0" spc="-10" dirty="0">
                <a:latin typeface="Calibri Light"/>
                <a:cs typeface="Calibri Light"/>
              </a:rPr>
              <a:t>Bíblico</a:t>
            </a:r>
            <a:endParaRPr sz="2800">
              <a:latin typeface="Calibri Light"/>
              <a:cs typeface="Calibri 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138409" y="-143478"/>
            <a:ext cx="1652905" cy="5471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895" marR="5080" indent="-36830">
              <a:lnSpc>
                <a:spcPct val="135800"/>
              </a:lnSpc>
              <a:spcBef>
                <a:spcPts val="100"/>
              </a:spcBef>
            </a:pPr>
            <a:r>
              <a:rPr sz="2800" b="0" dirty="0">
                <a:latin typeface="Calibri Light"/>
                <a:cs typeface="Calibri Light"/>
              </a:rPr>
              <a:t>Ref</a:t>
            </a:r>
            <a:r>
              <a:rPr sz="2800" b="0" spc="-120" dirty="0">
                <a:latin typeface="Calibri Light"/>
                <a:cs typeface="Calibri Light"/>
              </a:rPr>
              <a:t> </a:t>
            </a:r>
            <a:r>
              <a:rPr sz="2800" b="0" spc="-10" dirty="0">
                <a:latin typeface="Calibri Light"/>
                <a:cs typeface="Calibri Light"/>
              </a:rPr>
              <a:t>.</a:t>
            </a:r>
            <a:r>
              <a:rPr sz="2800" b="0" spc="-10" dirty="0" err="1">
                <a:latin typeface="Calibri Light"/>
                <a:cs typeface="Calibri Light"/>
              </a:rPr>
              <a:t>Bíblica</a:t>
            </a:r>
            <a:endParaRPr sz="2800" dirty="0">
              <a:latin typeface="Calibri Light"/>
              <a:cs typeface="Calibri Light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4075600"/>
              </p:ext>
            </p:extLst>
          </p:nvPr>
        </p:nvGraphicFramePr>
        <p:xfrm>
          <a:off x="41953" y="1447800"/>
          <a:ext cx="11812335" cy="32499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614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546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43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53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6725">
                <a:tc>
                  <a:txBody>
                    <a:bodyPr/>
                    <a:lstStyle/>
                    <a:p>
                      <a:pPr marL="31750">
                        <a:lnSpc>
                          <a:spcPts val="2655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1707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32740">
                        <a:lnSpc>
                          <a:spcPts val="2655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Nasce</a:t>
                      </a:r>
                      <a:r>
                        <a:rPr sz="2800" b="0" spc="-8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Ruben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66813" indent="0">
                        <a:lnSpc>
                          <a:spcPts val="2655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2.192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ts val="2655"/>
                        </a:lnSpc>
                      </a:pP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   </a:t>
                      </a:r>
                      <a:r>
                        <a:rPr sz="2800" b="0" dirty="0" err="1">
                          <a:latin typeface="Calibri Light"/>
                          <a:cs typeface="Calibri Light"/>
                        </a:rPr>
                        <a:t>Gn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29.32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1706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22225" marB="0"/>
                </a:tc>
                <a:tc>
                  <a:txBody>
                    <a:bodyPr/>
                    <a:lstStyle/>
                    <a:p>
                      <a:pPr marL="33274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Nasce</a:t>
                      </a:r>
                      <a:r>
                        <a:rPr sz="2800" b="0" spc="-8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Simeão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22225" marB="0"/>
                </a:tc>
                <a:tc>
                  <a:txBody>
                    <a:bodyPr/>
                    <a:lstStyle/>
                    <a:p>
                      <a:pPr marL="1166813" indent="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2.193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22225" marB="0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   </a:t>
                      </a:r>
                      <a:r>
                        <a:rPr sz="2800" b="0" dirty="0" err="1">
                          <a:latin typeface="Calibri Light"/>
                          <a:cs typeface="Calibri Light"/>
                        </a:rPr>
                        <a:t>Gn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29.33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2222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1705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22860" marB="0"/>
                </a:tc>
                <a:tc>
                  <a:txBody>
                    <a:bodyPr/>
                    <a:lstStyle/>
                    <a:p>
                      <a:pPr marL="33274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Nasce</a:t>
                      </a:r>
                      <a:r>
                        <a:rPr sz="2800" b="0" spc="-8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Levi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22860" marB="0"/>
                </a:tc>
                <a:tc>
                  <a:txBody>
                    <a:bodyPr/>
                    <a:lstStyle/>
                    <a:p>
                      <a:pPr marL="1166813" indent="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2.194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22860" marB="0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   </a:t>
                      </a:r>
                      <a:r>
                        <a:rPr sz="2800" b="0" dirty="0" err="1">
                          <a:latin typeface="Calibri Light"/>
                          <a:cs typeface="Calibri Light"/>
                        </a:rPr>
                        <a:t>Gn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29.34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2286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1704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22860" marB="0"/>
                </a:tc>
                <a:tc>
                  <a:txBody>
                    <a:bodyPr/>
                    <a:lstStyle/>
                    <a:p>
                      <a:pPr marL="33274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Nasce</a:t>
                      </a:r>
                      <a:r>
                        <a:rPr sz="2800" b="0" spc="-8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Judá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22860" marB="0"/>
                </a:tc>
                <a:tc>
                  <a:txBody>
                    <a:bodyPr/>
                    <a:lstStyle/>
                    <a:p>
                      <a:pPr marL="1166813" indent="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2.195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22860" marB="0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   </a:t>
                      </a:r>
                      <a:r>
                        <a:rPr sz="2800" b="0" dirty="0" err="1">
                          <a:latin typeface="Calibri Light"/>
                          <a:cs typeface="Calibri Light"/>
                        </a:rPr>
                        <a:t>Gn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29.35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2286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1704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22860" marB="0"/>
                </a:tc>
                <a:tc>
                  <a:txBody>
                    <a:bodyPr/>
                    <a:lstStyle/>
                    <a:p>
                      <a:pPr marL="33274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Nasce</a:t>
                      </a:r>
                      <a:r>
                        <a:rPr sz="2800" b="0" spc="-7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Dã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22860" marB="0"/>
                </a:tc>
                <a:tc>
                  <a:txBody>
                    <a:bodyPr/>
                    <a:lstStyle/>
                    <a:p>
                      <a:pPr marL="1166813" indent="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2.195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22860" marB="0"/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   </a:t>
                      </a:r>
                      <a:r>
                        <a:rPr sz="2800" b="0" dirty="0" err="1">
                          <a:latin typeface="Calibri Light"/>
                          <a:cs typeface="Calibri Light"/>
                        </a:rPr>
                        <a:t>Gn</a:t>
                      </a:r>
                      <a:r>
                        <a:rPr sz="2800" b="0" spc="1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30.4-</a:t>
                      </a:r>
                      <a:r>
                        <a:rPr sz="2800" b="0" spc="-50" dirty="0">
                          <a:latin typeface="Calibri Light"/>
                          <a:cs typeface="Calibri Light"/>
                        </a:rPr>
                        <a:t>6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2286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672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1703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22860" marB="0"/>
                </a:tc>
                <a:tc>
                  <a:txBody>
                    <a:bodyPr/>
                    <a:lstStyle/>
                    <a:p>
                      <a:pPr marL="33274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Nascem</a:t>
                      </a:r>
                      <a:r>
                        <a:rPr sz="2800" b="0" spc="-8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Naftali</a:t>
                      </a:r>
                      <a:r>
                        <a:rPr sz="2800" b="0" spc="-11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e</a:t>
                      </a:r>
                      <a:r>
                        <a:rPr sz="2800" b="0" spc="-6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Gade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22860" marB="0"/>
                </a:tc>
                <a:tc>
                  <a:txBody>
                    <a:bodyPr/>
                    <a:lstStyle/>
                    <a:p>
                      <a:pPr marL="1166813" indent="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2.196</a:t>
                      </a:r>
                      <a:r>
                        <a:rPr lang="pt-BR" sz="2800" b="0" spc="-10" dirty="0">
                          <a:latin typeface="Calibri Light"/>
                          <a:cs typeface="Calibri Light"/>
                        </a:rPr>
                        <a:t>   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22860" marB="0"/>
                </a:tc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   </a:t>
                      </a:r>
                      <a:r>
                        <a:rPr sz="2800" b="0" dirty="0" err="1">
                          <a:latin typeface="Calibri Light"/>
                          <a:cs typeface="Calibri Light"/>
                        </a:rPr>
                        <a:t>Gn</a:t>
                      </a:r>
                      <a:r>
                        <a:rPr sz="2800" b="0" spc="1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30.6-10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2286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6EC3472-890A-BB17-47EB-C463BE51232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>
              <a:lnSpc>
                <a:spcPts val="1240"/>
              </a:lnSpc>
            </a:pPr>
            <a:fld id="{81D60167-4931-47E6-BA6A-407CBD079E47}" type="slidenum">
              <a:rPr lang="pt-BR" spc="-25" smtClean="0">
                <a:latin typeface="Calibri"/>
                <a:cs typeface="Calibri"/>
              </a:rPr>
              <a:t>5</a:t>
            </a:fld>
            <a:endParaRPr lang="pt-BR" spc="-25" dirty="0">
              <a:latin typeface="Calibri"/>
              <a:cs typeface="Calibri"/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89871864-C043-8714-0156-71136FF572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5572475"/>
              </p:ext>
            </p:extLst>
          </p:nvPr>
        </p:nvGraphicFramePr>
        <p:xfrm>
          <a:off x="-21022" y="498761"/>
          <a:ext cx="11812335" cy="113525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55046">
                  <a:extLst>
                    <a:ext uri="{9D8B030D-6E8A-4147-A177-3AD203B41FA5}">
                      <a16:colId xmlns:a16="http://schemas.microsoft.com/office/drawing/2014/main" val="3055685470"/>
                    </a:ext>
                  </a:extLst>
                </a:gridCol>
                <a:gridCol w="7709976">
                  <a:extLst>
                    <a:ext uri="{9D8B030D-6E8A-4147-A177-3AD203B41FA5}">
                      <a16:colId xmlns:a16="http://schemas.microsoft.com/office/drawing/2014/main" val="803503031"/>
                    </a:ext>
                  </a:extLst>
                </a:gridCol>
                <a:gridCol w="2647313">
                  <a:extLst>
                    <a:ext uri="{9D8B030D-6E8A-4147-A177-3AD203B41FA5}">
                      <a16:colId xmlns:a16="http://schemas.microsoft.com/office/drawing/2014/main" val="2398362282"/>
                    </a:ext>
                  </a:extLst>
                </a:gridCol>
              </a:tblGrid>
              <a:tr h="383540">
                <a:tc>
                  <a:txBody>
                    <a:bodyPr/>
                    <a:lstStyle/>
                    <a:p>
                      <a:pPr marL="31750">
                        <a:lnSpc>
                          <a:spcPts val="3295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1776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3295"/>
                        </a:lnSpc>
                        <a:tabLst>
                          <a:tab pos="7033895" algn="l"/>
                        </a:tabLst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Morre</a:t>
                      </a:r>
                      <a:r>
                        <a:rPr sz="2800" b="0" spc="-10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Abraão</a:t>
                      </a:r>
                      <a:r>
                        <a:rPr sz="2800" b="0" spc="-9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com</a:t>
                      </a:r>
                      <a:r>
                        <a:rPr sz="2800" b="0" spc="-10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175</a:t>
                      </a:r>
                      <a:r>
                        <a:rPr sz="2800" b="0" spc="-7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 err="1">
                          <a:latin typeface="Calibri Light"/>
                          <a:cs typeface="Calibri Light"/>
                        </a:rPr>
                        <a:t>ano</a:t>
                      </a:r>
                      <a:r>
                        <a:rPr lang="pt-BR" sz="2800" b="0" spc="-20" dirty="0">
                          <a:latin typeface="Calibri Light"/>
                          <a:cs typeface="Calibri Light"/>
                        </a:rPr>
                        <a:t>                                   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2.123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3675">
                        <a:lnSpc>
                          <a:spcPts val="3295"/>
                        </a:lnSpc>
                      </a:pP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        </a:t>
                      </a:r>
                      <a:r>
                        <a:rPr sz="2800" b="0" dirty="0" err="1">
                          <a:latin typeface="Calibri Light"/>
                          <a:cs typeface="Calibri Light"/>
                        </a:rPr>
                        <a:t>Gn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25.7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53796187"/>
                  </a:ext>
                </a:extLst>
              </a:tr>
              <a:tr h="383540">
                <a:tc>
                  <a:txBody>
                    <a:bodyPr/>
                    <a:lstStyle/>
                    <a:p>
                      <a:pPr marL="31750" marR="0" lvl="0" indent="0" algn="l" defTabSz="914400" rtl="0" eaLnBrk="1" fontAlgn="auto" latinLnBrk="0" hangingPunct="1">
                        <a:lnSpc>
                          <a:spcPts val="277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1707</a:t>
                      </a:r>
                      <a:r>
                        <a:rPr lang="pt-BR"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 spc="-25" dirty="0" err="1">
                          <a:latin typeface="Calibri Light"/>
                          <a:cs typeface="Calibri Light"/>
                        </a:rPr>
                        <a:t>aC</a:t>
                      </a:r>
                      <a:endParaRPr lang="pt-BR" sz="2800" dirty="0">
                        <a:latin typeface="Calibri Light"/>
                        <a:cs typeface="Calibri Light"/>
                      </a:endParaRPr>
                    </a:p>
                    <a:p>
                      <a:pPr marL="31750">
                        <a:lnSpc>
                          <a:spcPts val="2770"/>
                        </a:lnSpc>
                      </a:pP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 marR="0" lvl="0" indent="0" algn="l" defTabSz="914400" rtl="0" eaLnBrk="1" fontAlgn="auto" latinLnBrk="0" hangingPunct="1">
                        <a:lnSpc>
                          <a:spcPts val="277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980430" algn="l"/>
                        </a:tabLst>
                        <a:defRPr/>
                      </a:pP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Jacó</a:t>
                      </a:r>
                      <a:r>
                        <a:rPr lang="pt-BR" sz="2800" b="0" spc="-6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casa</a:t>
                      </a:r>
                      <a:r>
                        <a:rPr lang="pt-BR"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com</a:t>
                      </a:r>
                      <a:r>
                        <a:rPr lang="pt-BR" sz="2800" b="0" spc="-6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Lia</a:t>
                      </a:r>
                      <a:r>
                        <a:rPr lang="pt-BR" sz="2800" b="0" spc="-6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e</a:t>
                      </a:r>
                      <a:r>
                        <a:rPr lang="pt-BR" sz="2800" b="0" spc="-6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Raquel</a:t>
                      </a:r>
                      <a:r>
                        <a:rPr lang="pt-BR" sz="2800" b="0" spc="-55" dirty="0">
                          <a:latin typeface="Calibri Light"/>
                          <a:cs typeface="Calibri Light"/>
                        </a:rPr>
                        <a:t>                                        </a:t>
                      </a:r>
                      <a:r>
                        <a:rPr lang="pt-BR" sz="2800" b="0" spc="-10" dirty="0">
                          <a:latin typeface="Calibri Light"/>
                          <a:cs typeface="Calibri Light"/>
                        </a:rPr>
                        <a:t>2.192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5125">
                        <a:lnSpc>
                          <a:spcPts val="2770"/>
                        </a:lnSpc>
                      </a:pPr>
                      <a:r>
                        <a:rPr lang="pt-BR" sz="2800" dirty="0">
                          <a:latin typeface="Calibri Light"/>
                          <a:cs typeface="Calibri Light"/>
                        </a:rPr>
                        <a:t>      </a:t>
                      </a:r>
                      <a:r>
                        <a:rPr lang="pt-BR" sz="2800" dirty="0" err="1">
                          <a:latin typeface="Calibri Light"/>
                          <a:cs typeface="Calibri Light"/>
                        </a:rPr>
                        <a:t>Gn</a:t>
                      </a:r>
                      <a:r>
                        <a:rPr lang="pt-BR" sz="2800" dirty="0">
                          <a:latin typeface="Calibri Light"/>
                          <a:cs typeface="Calibri Light"/>
                        </a:rPr>
                        <a:t> 29.23,28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670336784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2ABD4B29-A5A3-E02C-4E3A-6985B4E983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7596526"/>
              </p:ext>
            </p:extLst>
          </p:nvPr>
        </p:nvGraphicFramePr>
        <p:xfrm>
          <a:off x="78739" y="4929388"/>
          <a:ext cx="12009754" cy="16249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27810">
                  <a:extLst>
                    <a:ext uri="{9D8B030D-6E8A-4147-A177-3AD203B41FA5}">
                      <a16:colId xmlns:a16="http://schemas.microsoft.com/office/drawing/2014/main" val="1164142734"/>
                    </a:ext>
                  </a:extLst>
                </a:gridCol>
                <a:gridCol w="6059170">
                  <a:extLst>
                    <a:ext uri="{9D8B030D-6E8A-4147-A177-3AD203B41FA5}">
                      <a16:colId xmlns:a16="http://schemas.microsoft.com/office/drawing/2014/main" val="4127286336"/>
                    </a:ext>
                  </a:extLst>
                </a:gridCol>
                <a:gridCol w="1718945">
                  <a:extLst>
                    <a:ext uri="{9D8B030D-6E8A-4147-A177-3AD203B41FA5}">
                      <a16:colId xmlns:a16="http://schemas.microsoft.com/office/drawing/2014/main" val="1770986203"/>
                    </a:ext>
                  </a:extLst>
                </a:gridCol>
                <a:gridCol w="2703829">
                  <a:extLst>
                    <a:ext uri="{9D8B030D-6E8A-4147-A177-3AD203B41FA5}">
                      <a16:colId xmlns:a16="http://schemas.microsoft.com/office/drawing/2014/main" val="2160589097"/>
                    </a:ext>
                  </a:extLst>
                </a:gridCol>
              </a:tblGrid>
              <a:tr h="466725">
                <a:tc>
                  <a:txBody>
                    <a:bodyPr/>
                    <a:lstStyle/>
                    <a:p>
                      <a:pPr marL="31750">
                        <a:lnSpc>
                          <a:spcPts val="2655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1702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32740">
                        <a:lnSpc>
                          <a:spcPts val="2655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Nascem</a:t>
                      </a:r>
                      <a:r>
                        <a:rPr sz="2800" b="0" spc="-4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Aser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e</a:t>
                      </a:r>
                      <a:r>
                        <a:rPr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Issacar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5005">
                        <a:lnSpc>
                          <a:spcPts val="2655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2.197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ts val="2655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Gn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30.12,13,17,18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122855375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1701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22860" marB="0"/>
                </a:tc>
                <a:tc>
                  <a:txBody>
                    <a:bodyPr/>
                    <a:lstStyle/>
                    <a:p>
                      <a:pPr marL="33274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Nasce</a:t>
                      </a:r>
                      <a:r>
                        <a:rPr sz="2800" b="0" spc="-7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Zebulon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22860" marB="0"/>
                </a:tc>
                <a:tc>
                  <a:txBody>
                    <a:bodyPr/>
                    <a:lstStyle/>
                    <a:p>
                      <a:pPr marL="33655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pt-BR" sz="2800" b="0" spc="-10" dirty="0">
                          <a:latin typeface="Calibri Light"/>
                          <a:cs typeface="Calibri Light"/>
                        </a:rPr>
                        <a:t>   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2.198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22860" marB="0"/>
                </a:tc>
                <a:tc>
                  <a:txBody>
                    <a:bodyPr/>
                    <a:lstStyle/>
                    <a:p>
                      <a:pPr marL="68008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Gn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30.19,20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22860" marB="0"/>
                </a:tc>
                <a:extLst>
                  <a:ext uri="{0D108BD9-81ED-4DB2-BD59-A6C34878D82A}">
                    <a16:rowId xmlns:a16="http://schemas.microsoft.com/office/drawing/2014/main" val="3176679853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1700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22860" marB="0"/>
                </a:tc>
                <a:tc>
                  <a:txBody>
                    <a:bodyPr/>
                    <a:lstStyle/>
                    <a:p>
                      <a:pPr marL="33274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Nascem</a:t>
                      </a:r>
                      <a:r>
                        <a:rPr sz="2800" b="0" spc="-6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Diná</a:t>
                      </a:r>
                      <a:r>
                        <a:rPr sz="2800" b="0" spc="-6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e</a:t>
                      </a:r>
                      <a:r>
                        <a:rPr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José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22860" marB="0"/>
                </a:tc>
                <a:tc>
                  <a:txBody>
                    <a:bodyPr/>
                    <a:lstStyle/>
                    <a:p>
                      <a:pPr marL="31813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pt-BR" sz="2800" b="0" spc="-10" dirty="0">
                          <a:latin typeface="Calibri Light"/>
                          <a:cs typeface="Calibri Light"/>
                        </a:rPr>
                        <a:t>   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2.199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22860" marB="0"/>
                </a:tc>
                <a:tc>
                  <a:txBody>
                    <a:bodyPr/>
                    <a:lstStyle/>
                    <a:p>
                      <a:pPr marL="68008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Gn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30.21,25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22860" marB="0"/>
                </a:tc>
                <a:extLst>
                  <a:ext uri="{0D108BD9-81ED-4DB2-BD59-A6C34878D82A}">
                    <a16:rowId xmlns:a16="http://schemas.microsoft.com/office/drawing/2014/main" val="2965936585"/>
                  </a:ext>
                </a:extLst>
              </a:tr>
            </a:tbl>
          </a:graphicData>
        </a:graphic>
      </p:graphicFrame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991AC321-A6F2-9178-E474-5E9F8F4D3F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5155151"/>
              </p:ext>
            </p:extLst>
          </p:nvPr>
        </p:nvGraphicFramePr>
        <p:xfrm>
          <a:off x="78739" y="6431915"/>
          <a:ext cx="12009754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27810">
                  <a:extLst>
                    <a:ext uri="{9D8B030D-6E8A-4147-A177-3AD203B41FA5}">
                      <a16:colId xmlns:a16="http://schemas.microsoft.com/office/drawing/2014/main" val="1459397346"/>
                    </a:ext>
                  </a:extLst>
                </a:gridCol>
                <a:gridCol w="7778115">
                  <a:extLst>
                    <a:ext uri="{9D8B030D-6E8A-4147-A177-3AD203B41FA5}">
                      <a16:colId xmlns:a16="http://schemas.microsoft.com/office/drawing/2014/main" val="3297236527"/>
                    </a:ext>
                  </a:extLst>
                </a:gridCol>
                <a:gridCol w="2703829">
                  <a:extLst>
                    <a:ext uri="{9D8B030D-6E8A-4147-A177-3AD203B41FA5}">
                      <a16:colId xmlns:a16="http://schemas.microsoft.com/office/drawing/2014/main" val="62074894"/>
                    </a:ext>
                  </a:extLst>
                </a:gridCol>
              </a:tblGrid>
              <a:tr h="5791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1694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22860" marB="0"/>
                </a:tc>
                <a:tc>
                  <a:txBody>
                    <a:bodyPr/>
                    <a:lstStyle/>
                    <a:p>
                      <a:pPr marL="332740">
                        <a:lnSpc>
                          <a:spcPct val="100000"/>
                        </a:lnSpc>
                        <a:spcBef>
                          <a:spcPts val="180"/>
                        </a:spcBef>
                        <a:tabLst>
                          <a:tab pos="6372860" algn="l"/>
                        </a:tabLst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Deus</a:t>
                      </a:r>
                      <a:r>
                        <a:rPr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muda</a:t>
                      </a:r>
                      <a:r>
                        <a:rPr sz="2800" b="0" spc="-7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o</a:t>
                      </a:r>
                      <a:r>
                        <a:rPr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nome</a:t>
                      </a:r>
                      <a:r>
                        <a:rPr sz="2800" b="0" spc="-5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de</a:t>
                      </a:r>
                      <a:r>
                        <a:rPr sz="2800" b="0" spc="-6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Jacó</a:t>
                      </a:r>
                      <a:r>
                        <a:rPr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para</a:t>
                      </a:r>
                      <a:r>
                        <a:rPr sz="2800" b="0" spc="-6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Israel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	</a:t>
                      </a: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   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2.205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22860" marB="0"/>
                </a:tc>
                <a:tc>
                  <a:txBody>
                    <a:bodyPr/>
                    <a:lstStyle/>
                    <a:p>
                      <a:pPr marL="68008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Gn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32.28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22860" marB="0"/>
                </a:tc>
                <a:extLst>
                  <a:ext uri="{0D108BD9-81ED-4DB2-BD59-A6C34878D82A}">
                    <a16:rowId xmlns:a16="http://schemas.microsoft.com/office/drawing/2014/main" val="263475258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5071" y="0"/>
            <a:ext cx="11969750" cy="6739890"/>
            <a:chOff x="195071" y="0"/>
            <a:chExt cx="11969750" cy="67398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5071" y="0"/>
              <a:ext cx="11969496" cy="673952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95071" y="4332732"/>
              <a:ext cx="3839210" cy="2246630"/>
            </a:xfrm>
            <a:custGeom>
              <a:avLst/>
              <a:gdLst/>
              <a:ahLst/>
              <a:cxnLst/>
              <a:rect l="l" t="t" r="r" b="b"/>
              <a:pathLst>
                <a:path w="3839210" h="2246629">
                  <a:moveTo>
                    <a:pt x="3838955" y="0"/>
                  </a:moveTo>
                  <a:lnTo>
                    <a:pt x="0" y="0"/>
                  </a:lnTo>
                  <a:lnTo>
                    <a:pt x="0" y="2246376"/>
                  </a:lnTo>
                  <a:lnTo>
                    <a:pt x="3838955" y="2246376"/>
                  </a:lnTo>
                  <a:lnTo>
                    <a:pt x="3838955" y="0"/>
                  </a:lnTo>
                  <a:close/>
                </a:path>
              </a:pathLst>
            </a:custGeom>
            <a:solidFill>
              <a:srgbClr val="DBDB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86208" y="4343527"/>
            <a:ext cx="3748074" cy="2159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l">
              <a:lnSpc>
                <a:spcPct val="100000"/>
              </a:lnSpc>
              <a:spcBef>
                <a:spcPts val="95"/>
              </a:spcBef>
            </a:pPr>
            <a:r>
              <a:rPr sz="2800" b="0" dirty="0" err="1">
                <a:latin typeface="Calibri Light"/>
                <a:cs typeface="Calibri Light"/>
              </a:rPr>
              <a:t>Depois</a:t>
            </a:r>
            <a:r>
              <a:rPr sz="2800" b="0" spc="69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de</a:t>
            </a:r>
            <a:r>
              <a:rPr sz="2800" b="0" spc="69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Abraão,</a:t>
            </a:r>
            <a:r>
              <a:rPr lang="pt-BR" sz="2800" b="0" dirty="0">
                <a:latin typeface="Calibri Light"/>
                <a:cs typeface="Calibri Light"/>
              </a:rPr>
              <a:t> </a:t>
            </a:r>
            <a:r>
              <a:rPr sz="2800" b="0" spc="-60" dirty="0">
                <a:latin typeface="Calibri Light"/>
                <a:cs typeface="Calibri Light"/>
              </a:rPr>
              <a:t>a </a:t>
            </a:r>
            <a:r>
              <a:rPr sz="2800" b="0" dirty="0">
                <a:latin typeface="Calibri Light"/>
                <a:cs typeface="Calibri Light"/>
              </a:rPr>
              <a:t>liderança</a:t>
            </a:r>
            <a:r>
              <a:rPr sz="2800" b="0" spc="-3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foi</a:t>
            </a:r>
            <a:r>
              <a:rPr sz="2800" b="0" spc="-2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passando</a:t>
            </a:r>
            <a:r>
              <a:rPr sz="2800" b="0" spc="-20" dirty="0">
                <a:latin typeface="Calibri Light"/>
                <a:cs typeface="Calibri Light"/>
              </a:rPr>
              <a:t> </a:t>
            </a:r>
            <a:r>
              <a:rPr sz="2800" b="0" spc="-25" dirty="0">
                <a:latin typeface="Calibri Light"/>
                <a:cs typeface="Calibri Light"/>
              </a:rPr>
              <a:t>de </a:t>
            </a:r>
            <a:r>
              <a:rPr sz="2800" b="0" dirty="0">
                <a:latin typeface="Calibri Light"/>
                <a:cs typeface="Calibri Light"/>
              </a:rPr>
              <a:t>pai</a:t>
            </a:r>
            <a:r>
              <a:rPr sz="2800" b="0" spc="-6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para</a:t>
            </a:r>
            <a:r>
              <a:rPr sz="2800" b="0" spc="-5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filho</a:t>
            </a:r>
            <a:r>
              <a:rPr sz="2800" b="0" spc="-6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-</a:t>
            </a:r>
            <a:r>
              <a:rPr sz="2800" b="0" spc="-45" dirty="0">
                <a:latin typeface="Calibri Light"/>
                <a:cs typeface="Calibri Light"/>
              </a:rPr>
              <a:t> </a:t>
            </a:r>
            <a:r>
              <a:rPr sz="2800" b="0" spc="-10" dirty="0">
                <a:latin typeface="Calibri Light"/>
                <a:cs typeface="Calibri Light"/>
              </a:rPr>
              <a:t>patriarcal. </a:t>
            </a:r>
            <a:r>
              <a:rPr sz="2800" b="0" dirty="0">
                <a:solidFill>
                  <a:srgbClr val="FF0000"/>
                </a:solidFill>
                <a:latin typeface="Calibri Light"/>
                <a:cs typeface="Calibri Light"/>
              </a:rPr>
              <a:t>De</a:t>
            </a:r>
            <a:r>
              <a:rPr sz="2800" b="0" spc="245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sz="2800" b="0" dirty="0">
                <a:solidFill>
                  <a:srgbClr val="FF0000"/>
                </a:solidFill>
                <a:latin typeface="Calibri Light"/>
                <a:cs typeface="Calibri Light"/>
              </a:rPr>
              <a:t>Abraão</a:t>
            </a:r>
            <a:r>
              <a:rPr sz="2800" b="0" spc="260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sz="2800" b="0" dirty="0">
                <a:solidFill>
                  <a:srgbClr val="FF0000"/>
                </a:solidFill>
                <a:latin typeface="Calibri Light"/>
                <a:cs typeface="Calibri Light"/>
              </a:rPr>
              <a:t>para</a:t>
            </a:r>
            <a:r>
              <a:rPr sz="2800" b="0" spc="250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sz="2800" b="0" dirty="0">
                <a:solidFill>
                  <a:srgbClr val="FF0000"/>
                </a:solidFill>
                <a:latin typeface="Calibri Light"/>
                <a:cs typeface="Calibri Light"/>
              </a:rPr>
              <a:t>Isaque</a:t>
            </a:r>
            <a:r>
              <a:rPr sz="2800" b="0" spc="245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sz="2800" b="0" spc="-50" dirty="0">
                <a:latin typeface="Calibri Light"/>
                <a:cs typeface="Calibri Light"/>
              </a:rPr>
              <a:t>e </a:t>
            </a:r>
            <a:r>
              <a:rPr sz="2800" b="0" dirty="0">
                <a:solidFill>
                  <a:srgbClr val="FF0000"/>
                </a:solidFill>
                <a:latin typeface="Calibri Light"/>
                <a:cs typeface="Calibri Light"/>
              </a:rPr>
              <a:t>para</a:t>
            </a:r>
            <a:r>
              <a:rPr sz="2800" b="0" spc="-130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sz="2800" b="0" spc="-20" dirty="0">
                <a:solidFill>
                  <a:srgbClr val="FF0000"/>
                </a:solidFill>
                <a:latin typeface="Calibri Light"/>
                <a:cs typeface="Calibri Light"/>
              </a:rPr>
              <a:t>Jacó</a:t>
            </a:r>
            <a:r>
              <a:rPr sz="2800" b="0" spc="-20" dirty="0">
                <a:latin typeface="Calibri Light"/>
                <a:cs typeface="Calibri Light"/>
              </a:rPr>
              <a:t>.</a:t>
            </a:r>
            <a:endParaRPr sz="2800" dirty="0">
              <a:latin typeface="Calibri Light"/>
              <a:cs typeface="Calibri Ligh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091237" y="5929693"/>
            <a:ext cx="5770245" cy="768985"/>
            <a:chOff x="6091237" y="5929693"/>
            <a:chExt cx="5770245" cy="768985"/>
          </a:xfrm>
        </p:grpSpPr>
        <p:sp>
          <p:nvSpPr>
            <p:cNvPr id="7" name="object 7"/>
            <p:cNvSpPr/>
            <p:nvPr/>
          </p:nvSpPr>
          <p:spPr>
            <a:xfrm>
              <a:off x="6096000" y="5934455"/>
              <a:ext cx="5760720" cy="759460"/>
            </a:xfrm>
            <a:custGeom>
              <a:avLst/>
              <a:gdLst/>
              <a:ahLst/>
              <a:cxnLst/>
              <a:rect l="l" t="t" r="r" b="b"/>
              <a:pathLst>
                <a:path w="5760720" h="759459">
                  <a:moveTo>
                    <a:pt x="5760720" y="0"/>
                  </a:moveTo>
                  <a:lnTo>
                    <a:pt x="0" y="0"/>
                  </a:lnTo>
                  <a:lnTo>
                    <a:pt x="0" y="758952"/>
                  </a:lnTo>
                  <a:lnTo>
                    <a:pt x="5760720" y="758952"/>
                  </a:lnTo>
                  <a:lnTo>
                    <a:pt x="57607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096000" y="5934455"/>
              <a:ext cx="5760720" cy="759460"/>
            </a:xfrm>
            <a:custGeom>
              <a:avLst/>
              <a:gdLst/>
              <a:ahLst/>
              <a:cxnLst/>
              <a:rect l="l" t="t" r="r" b="b"/>
              <a:pathLst>
                <a:path w="5760720" h="759459">
                  <a:moveTo>
                    <a:pt x="0" y="758952"/>
                  </a:moveTo>
                  <a:lnTo>
                    <a:pt x="5760720" y="758952"/>
                  </a:lnTo>
                  <a:lnTo>
                    <a:pt x="5760720" y="0"/>
                  </a:lnTo>
                  <a:lnTo>
                    <a:pt x="0" y="0"/>
                  </a:lnTo>
                  <a:lnTo>
                    <a:pt x="0" y="75895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096000" y="5934455"/>
            <a:ext cx="5760720" cy="7594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2075">
              <a:lnSpc>
                <a:spcPts val="2680"/>
              </a:lnSpc>
            </a:pPr>
            <a:r>
              <a:rPr sz="2400" b="0" dirty="0">
                <a:latin typeface="Calibri Light"/>
                <a:cs typeface="Calibri Light"/>
              </a:rPr>
              <a:t>Esposa</a:t>
            </a:r>
            <a:r>
              <a:rPr sz="2400" b="0" spc="-25" dirty="0">
                <a:latin typeface="Calibri Light"/>
                <a:cs typeface="Calibri Light"/>
              </a:rPr>
              <a:t> </a:t>
            </a:r>
            <a:r>
              <a:rPr sz="2400" b="0" dirty="0">
                <a:latin typeface="Calibri Light"/>
                <a:cs typeface="Calibri Light"/>
              </a:rPr>
              <a:t>de</a:t>
            </a:r>
            <a:r>
              <a:rPr sz="2400" b="0" spc="-30" dirty="0">
                <a:latin typeface="Calibri Light"/>
                <a:cs typeface="Calibri Light"/>
              </a:rPr>
              <a:t> </a:t>
            </a:r>
            <a:r>
              <a:rPr sz="2400" b="0" dirty="0">
                <a:latin typeface="Calibri Light"/>
                <a:cs typeface="Calibri Light"/>
              </a:rPr>
              <a:t>Ismael:</a:t>
            </a:r>
            <a:r>
              <a:rPr sz="2400" b="0" spc="-55" dirty="0">
                <a:latin typeface="Calibri Light"/>
                <a:cs typeface="Calibri Light"/>
              </a:rPr>
              <a:t> </a:t>
            </a:r>
            <a:r>
              <a:rPr sz="2400" b="0" dirty="0">
                <a:latin typeface="Calibri Light"/>
                <a:cs typeface="Calibri Light"/>
              </a:rPr>
              <a:t>Gn</a:t>
            </a:r>
            <a:r>
              <a:rPr sz="2400" b="0" spc="-25" dirty="0">
                <a:latin typeface="Calibri Light"/>
                <a:cs typeface="Calibri Light"/>
              </a:rPr>
              <a:t> </a:t>
            </a:r>
            <a:r>
              <a:rPr sz="2400" b="0" dirty="0">
                <a:latin typeface="Calibri Light"/>
                <a:cs typeface="Calibri Light"/>
              </a:rPr>
              <a:t>21.21</a:t>
            </a:r>
            <a:r>
              <a:rPr sz="2400" b="0" spc="-50" dirty="0">
                <a:latin typeface="Calibri Light"/>
                <a:cs typeface="Calibri Light"/>
              </a:rPr>
              <a:t> </a:t>
            </a:r>
            <a:r>
              <a:rPr sz="2400" b="0" spc="-20" dirty="0">
                <a:latin typeface="Calibri Light"/>
                <a:cs typeface="Calibri Light"/>
              </a:rPr>
              <a:t>“...sua </a:t>
            </a:r>
            <a:r>
              <a:rPr sz="2400" b="0" spc="-25" dirty="0">
                <a:latin typeface="Calibri Light"/>
                <a:cs typeface="Calibri Light"/>
              </a:rPr>
              <a:t>mãe</a:t>
            </a:r>
            <a:endParaRPr sz="2400">
              <a:latin typeface="Calibri Light"/>
              <a:cs typeface="Calibri Light"/>
            </a:endParaRPr>
          </a:p>
          <a:p>
            <a:pPr marL="92075">
              <a:lnSpc>
                <a:spcPts val="2740"/>
              </a:lnSpc>
            </a:pPr>
            <a:r>
              <a:rPr sz="2400" b="0" spc="-10" dirty="0">
                <a:latin typeface="Calibri Light"/>
                <a:cs typeface="Calibri Light"/>
              </a:rPr>
              <a:t>conseguiu-</a:t>
            </a:r>
            <a:r>
              <a:rPr sz="2400" b="0" dirty="0">
                <a:latin typeface="Calibri Light"/>
                <a:cs typeface="Calibri Light"/>
              </a:rPr>
              <a:t>lhe</a:t>
            </a:r>
            <a:r>
              <a:rPr sz="2400" b="0" spc="-15" dirty="0">
                <a:latin typeface="Calibri Light"/>
                <a:cs typeface="Calibri Light"/>
              </a:rPr>
              <a:t> </a:t>
            </a:r>
            <a:r>
              <a:rPr sz="2400" b="0" dirty="0">
                <a:latin typeface="Calibri Light"/>
                <a:cs typeface="Calibri Light"/>
              </a:rPr>
              <a:t>uma</a:t>
            </a:r>
            <a:r>
              <a:rPr sz="2400" b="0" spc="-20" dirty="0">
                <a:latin typeface="Calibri Light"/>
                <a:cs typeface="Calibri Light"/>
              </a:rPr>
              <a:t> </a:t>
            </a:r>
            <a:r>
              <a:rPr sz="2400" b="0" dirty="0">
                <a:latin typeface="Calibri Light"/>
                <a:cs typeface="Calibri Light"/>
              </a:rPr>
              <a:t>mulher</a:t>
            </a:r>
            <a:r>
              <a:rPr sz="2400" b="0" spc="-10" dirty="0">
                <a:latin typeface="Calibri Light"/>
                <a:cs typeface="Calibri Light"/>
              </a:rPr>
              <a:t> </a:t>
            </a:r>
            <a:r>
              <a:rPr sz="2400" b="0" dirty="0">
                <a:latin typeface="Calibri Light"/>
                <a:cs typeface="Calibri Light"/>
              </a:rPr>
              <a:t>da</a:t>
            </a:r>
            <a:r>
              <a:rPr sz="2400" b="0" spc="-35" dirty="0">
                <a:latin typeface="Calibri Light"/>
                <a:cs typeface="Calibri Light"/>
              </a:rPr>
              <a:t> </a:t>
            </a:r>
            <a:r>
              <a:rPr sz="2400" b="0" dirty="0">
                <a:latin typeface="Calibri Light"/>
                <a:cs typeface="Calibri Light"/>
              </a:rPr>
              <a:t>terra</a:t>
            </a:r>
            <a:r>
              <a:rPr sz="2400" b="0" spc="-25" dirty="0">
                <a:latin typeface="Calibri Light"/>
                <a:cs typeface="Calibri Light"/>
              </a:rPr>
              <a:t> </a:t>
            </a:r>
            <a:r>
              <a:rPr sz="2400" b="0" dirty="0">
                <a:latin typeface="Calibri Light"/>
                <a:cs typeface="Calibri Light"/>
              </a:rPr>
              <a:t>do</a:t>
            </a:r>
            <a:r>
              <a:rPr sz="2400" b="0" spc="-10" dirty="0">
                <a:latin typeface="Calibri Light"/>
                <a:cs typeface="Calibri Light"/>
              </a:rPr>
              <a:t> Egito.”</a:t>
            </a:r>
            <a:endParaRPr sz="2400">
              <a:latin typeface="Calibri Light"/>
              <a:cs typeface="Calibri Light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94245" y="554735"/>
            <a:ext cx="2874010" cy="3671570"/>
          </a:xfrm>
          <a:custGeom>
            <a:avLst/>
            <a:gdLst/>
            <a:ahLst/>
            <a:cxnLst/>
            <a:rect l="l" t="t" r="r" b="b"/>
            <a:pathLst>
              <a:path w="2874010" h="3671570">
                <a:moveTo>
                  <a:pt x="499364" y="1678051"/>
                </a:moveTo>
                <a:lnTo>
                  <a:pt x="487197" y="1635506"/>
                </a:lnTo>
                <a:lnTo>
                  <a:pt x="475957" y="1596136"/>
                </a:lnTo>
                <a:lnTo>
                  <a:pt x="452539" y="1617637"/>
                </a:lnTo>
                <a:lnTo>
                  <a:pt x="9372" y="1134110"/>
                </a:lnTo>
                <a:lnTo>
                  <a:pt x="0" y="1142746"/>
                </a:lnTo>
                <a:lnTo>
                  <a:pt x="443217" y="1626184"/>
                </a:lnTo>
                <a:lnTo>
                  <a:pt x="419785" y="1647698"/>
                </a:lnTo>
                <a:lnTo>
                  <a:pt x="499364" y="1678051"/>
                </a:lnTo>
                <a:close/>
              </a:path>
              <a:path w="2874010" h="3671570">
                <a:moveTo>
                  <a:pt x="1384795" y="0"/>
                </a:moveTo>
                <a:lnTo>
                  <a:pt x="1302626" y="22098"/>
                </a:lnTo>
                <a:lnTo>
                  <a:pt x="1323721" y="45910"/>
                </a:lnTo>
                <a:lnTo>
                  <a:pt x="706107" y="594868"/>
                </a:lnTo>
                <a:lnTo>
                  <a:pt x="714489" y="604393"/>
                </a:lnTo>
                <a:lnTo>
                  <a:pt x="1332141" y="55410"/>
                </a:lnTo>
                <a:lnTo>
                  <a:pt x="1353172" y="79121"/>
                </a:lnTo>
                <a:lnTo>
                  <a:pt x="1369809" y="37465"/>
                </a:lnTo>
                <a:lnTo>
                  <a:pt x="1384795" y="0"/>
                </a:lnTo>
                <a:close/>
              </a:path>
              <a:path w="2874010" h="3671570">
                <a:moveTo>
                  <a:pt x="2873870" y="3665982"/>
                </a:moveTo>
                <a:lnTo>
                  <a:pt x="2531681" y="2940494"/>
                </a:lnTo>
                <a:lnTo>
                  <a:pt x="2556002" y="2929001"/>
                </a:lnTo>
                <a:lnTo>
                  <a:pt x="2560307" y="2926969"/>
                </a:lnTo>
                <a:lnTo>
                  <a:pt x="2493378" y="2874264"/>
                </a:lnTo>
                <a:lnTo>
                  <a:pt x="2491473" y="2959481"/>
                </a:lnTo>
                <a:lnTo>
                  <a:pt x="2520124" y="2945955"/>
                </a:lnTo>
                <a:lnTo>
                  <a:pt x="2862440" y="3671443"/>
                </a:lnTo>
                <a:lnTo>
                  <a:pt x="2873870" y="3665982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Espaço Reservado para Número de Slide 12">
            <a:extLst>
              <a:ext uri="{FF2B5EF4-FFF2-40B4-BE49-F238E27FC236}">
                <a16:creationId xmlns:a16="http://schemas.microsoft.com/office/drawing/2014/main" id="{0F47F88F-1CFA-3BD3-ED8E-0C0EC48537F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>
              <a:lnSpc>
                <a:spcPts val="1240"/>
              </a:lnSpc>
            </a:pPr>
            <a:fld id="{81D60167-4931-47E6-BA6A-407CBD079E47}" type="slidenum">
              <a:rPr lang="pt-BR" spc="-25" smtClean="0">
                <a:latin typeface="Calibri"/>
                <a:cs typeface="Calibri"/>
              </a:rPr>
              <a:t>6</a:t>
            </a:fld>
            <a:endParaRPr lang="pt-BR" spc="-25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953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50" y="1530101"/>
            <a:ext cx="3530649" cy="3170157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8407" y="1455131"/>
            <a:ext cx="3737793" cy="3245128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6770" y="1488614"/>
            <a:ext cx="4035180" cy="32451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63617" y="43830"/>
            <a:ext cx="11601450" cy="3885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 dirty="0">
                <a:solidFill>
                  <a:srgbClr val="1E293B"/>
                </a:solidFill>
                <a:latin typeface="Merriweather"/>
              </a:rPr>
              <a:t>A </a:t>
            </a:r>
            <a:r>
              <a:rPr sz="2550" b="1" i="0" u="none" dirty="0" err="1">
                <a:solidFill>
                  <a:srgbClr val="1E293B"/>
                </a:solidFill>
                <a:latin typeface="Merriweather"/>
              </a:rPr>
              <a:t>Tripla</a:t>
            </a:r>
            <a:r>
              <a:rPr sz="2550" b="1" i="0" u="none" dirty="0">
                <a:solidFill>
                  <a:srgbClr val="1E293B"/>
                </a:solidFill>
                <a:latin typeface="Merriweather"/>
              </a:rPr>
              <a:t> </a:t>
            </a:r>
            <a:r>
              <a:rPr sz="2550" b="1" i="0" u="none" dirty="0" err="1">
                <a:solidFill>
                  <a:srgbClr val="1E293B"/>
                </a:solidFill>
                <a:latin typeface="Merriweather"/>
              </a:rPr>
              <a:t>Promessa</a:t>
            </a:r>
            <a:r>
              <a:rPr sz="2550" b="1" i="0" u="none" dirty="0">
                <a:solidFill>
                  <a:srgbClr val="1E293B"/>
                </a:solidFill>
                <a:latin typeface="Merriweather"/>
              </a:rPr>
              <a:t> do </a:t>
            </a:r>
            <a:r>
              <a:rPr sz="2550" b="1" i="0" u="none" dirty="0" err="1">
                <a:solidFill>
                  <a:srgbClr val="1E293B"/>
                </a:solidFill>
                <a:latin typeface="Merriweather"/>
              </a:rPr>
              <a:t>Pacto</a:t>
            </a:r>
            <a:endParaRPr sz="2550" b="1" i="0" u="none" dirty="0">
              <a:solidFill>
                <a:srgbClr val="1E293B"/>
              </a:solidFill>
              <a:latin typeface="Merriweather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71500" y="864840"/>
            <a:ext cx="45719" cy="476250"/>
          </a:xfrm>
          <a:prstGeom prst="roundRect">
            <a:avLst>
              <a:gd name="adj" fmla="val 50000"/>
            </a:avLst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03590" y="929576"/>
            <a:ext cx="3127109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 dirty="0">
                <a:solidFill>
                  <a:srgbClr val="0F1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1. Grande </a:t>
            </a:r>
            <a:r>
              <a:rPr sz="2800" b="1" i="0" u="none" dirty="0" err="1">
                <a:solidFill>
                  <a:srgbClr val="0F1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Nação</a:t>
            </a:r>
            <a:endParaRPr sz="2800" b="1" i="0" u="none" dirty="0">
              <a:solidFill>
                <a:srgbClr val="0F172A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7758" y="1549474"/>
            <a:ext cx="3502941" cy="30162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Mesmo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com Sarai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estéril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e ambos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em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idade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avançada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, Deus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promete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uma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descendência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numerosa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que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se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tornaria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um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povo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distinto</a:t>
            </a: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(</a:t>
            </a:r>
            <a:r>
              <a:rPr lang="pt-BR"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Gn</a:t>
            </a: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15.5)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30749" y="929575"/>
            <a:ext cx="3127109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 dirty="0">
                <a:solidFill>
                  <a:srgbClr val="0F1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2. A Terra </a:t>
            </a:r>
            <a:r>
              <a:rPr sz="2800" b="1" i="0" u="none" dirty="0" err="1">
                <a:solidFill>
                  <a:srgbClr val="0F1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Prometida</a:t>
            </a:r>
            <a:endParaRPr sz="2800" b="1" i="0" u="none" dirty="0">
              <a:solidFill>
                <a:srgbClr val="0F172A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86607" y="1529556"/>
            <a:ext cx="3502940" cy="30162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cessão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geográfica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de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Canaã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como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herança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perpétua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para a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descendência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de Abrão,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servindo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como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palco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para a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revelação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divina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</a:t>
            </a: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(</a:t>
            </a:r>
            <a:r>
              <a:rPr lang="pt-BR"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Gn</a:t>
            </a: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15.18)</a:t>
            </a:r>
            <a:endParaRPr sz="2800" b="0" i="0" u="none" dirty="0">
              <a:solidFill>
                <a:schemeClr val="tx1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089999" y="929574"/>
            <a:ext cx="3127109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 dirty="0">
                <a:solidFill>
                  <a:srgbClr val="0F1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3. </a:t>
            </a:r>
            <a:r>
              <a:rPr sz="2800" b="1" i="0" u="none" dirty="0" err="1">
                <a:solidFill>
                  <a:srgbClr val="0F1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Bênção</a:t>
            </a:r>
            <a:r>
              <a:rPr sz="2800" b="1" i="0" u="none" dirty="0">
                <a:solidFill>
                  <a:srgbClr val="0F1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Universal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56771" y="1582906"/>
            <a:ext cx="4408296" cy="258532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"Em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ti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serão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abençoadas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todas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as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famílias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da terra."</a:t>
            </a: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(</a:t>
            </a:r>
            <a:r>
              <a:rPr lang="pt-BR"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Gn</a:t>
            </a: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12.3)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endParaRPr lang="pt-BR" sz="2800" b="0" i="0" u="none" dirty="0">
              <a:solidFill>
                <a:schemeClr val="tx1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propósito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final de Israel sempre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foi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missional,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culminando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na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vinda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do Messias.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5966FEB-CCDD-7F00-95B9-A5D1B21454D0}"/>
              </a:ext>
            </a:extLst>
          </p:cNvPr>
          <p:cNvSpPr txBox="1"/>
          <p:nvPr/>
        </p:nvSpPr>
        <p:spPr>
          <a:xfrm>
            <a:off x="23648" y="4951225"/>
            <a:ext cx="1214141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80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"</a:t>
            </a:r>
            <a:r>
              <a:rPr lang="pt-BR" sz="2800" i="1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Olhe para o céu e conte as estrelas... Assim será a sua descendência</a:t>
            </a:r>
            <a:r>
              <a:rPr lang="pt-BR" sz="280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.“ </a:t>
            </a:r>
            <a:r>
              <a:rPr lang="pt-BR" sz="280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Gn</a:t>
            </a:r>
            <a:r>
              <a:rPr lang="pt-BR" sz="280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15.5,6</a:t>
            </a:r>
          </a:p>
          <a:p>
            <a:pPr algn="l"/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 aliança abraâmica não nasce do mérito humano, mas do compromisso unilateral do Criador em cumprir Seus propósitos redentores na história.</a:t>
            </a:r>
          </a:p>
          <a:p>
            <a:pPr algn="l"/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 resposta exigida de Abrão foi a obediência baseada na confiança.</a:t>
            </a:r>
            <a:endParaRPr lang="pt-BR" sz="2800" b="0" i="0" u="none" dirty="0">
              <a:solidFill>
                <a:schemeClr val="tx1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8" name="Espaço Reservado para Número de Slide 17">
            <a:extLst>
              <a:ext uri="{FF2B5EF4-FFF2-40B4-BE49-F238E27FC236}">
                <a16:creationId xmlns:a16="http://schemas.microsoft.com/office/drawing/2014/main" id="{A1BDE649-03E5-7AA6-23D2-3F44172D5DA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>
              <a:lnSpc>
                <a:spcPts val="1240"/>
              </a:lnSpc>
            </a:pPr>
            <a:fld id="{81D60167-4931-47E6-BA6A-407CBD079E47}" type="slidenum">
              <a:rPr lang="pt-BR" spc="-25" smtClean="0">
                <a:latin typeface="Calibri"/>
                <a:cs typeface="Calibri"/>
              </a:rPr>
              <a:t>7</a:t>
            </a:fld>
            <a:endParaRPr lang="pt-BR" spc="-25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3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8FAD5F7-4701-1799-895D-85B8B70303A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6514" t="19279" r="1515" b="4008"/>
          <a:stretch>
            <a:fillRect/>
          </a:stretch>
        </p:blipFill>
        <p:spPr>
          <a:xfrm>
            <a:off x="5640981" y="3028302"/>
            <a:ext cx="1400621" cy="3755203"/>
          </a:xfrm>
          <a:prstGeom prst="rect">
            <a:avLst/>
          </a:prstGeom>
        </p:spPr>
      </p:pic>
      <p:sp>
        <p:nvSpPr>
          <p:cNvPr id="6" name="Espaço Reservado para Número de Slide 7">
            <a:extLst>
              <a:ext uri="{FF2B5EF4-FFF2-40B4-BE49-F238E27FC236}">
                <a16:creationId xmlns:a16="http://schemas.microsoft.com/office/drawing/2014/main" id="{7B9DF6A4-16F7-1643-B579-40E9E390E619}"/>
              </a:ext>
            </a:extLst>
          </p:cNvPr>
          <p:cNvSpPr txBox="1">
            <a:spLocks/>
          </p:cNvSpPr>
          <p:nvPr/>
        </p:nvSpPr>
        <p:spPr>
          <a:xfrm>
            <a:off x="11027533" y="50783"/>
            <a:ext cx="3295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z="900" smtClean="0">
                <a:solidFill>
                  <a:schemeClr val="tx1">
                    <a:tint val="75000"/>
                  </a:schemeClr>
                </a:solidFill>
              </a:rPr>
              <a:pPr/>
              <a:t>8</a:t>
            </a:fld>
            <a:endParaRPr lang="en-US" sz="9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8CA0BA78-B7B7-5746-BE2B-D84513B03596}"/>
              </a:ext>
            </a:extLst>
          </p:cNvPr>
          <p:cNvSpPr txBox="1">
            <a:spLocks/>
          </p:cNvSpPr>
          <p:nvPr/>
        </p:nvSpPr>
        <p:spPr>
          <a:xfrm>
            <a:off x="0" y="74495"/>
            <a:ext cx="7141304" cy="270643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3888" lvl="2" indent="-623888">
              <a:spcBef>
                <a:spcPts val="500"/>
              </a:spcBef>
              <a:buNone/>
            </a:pPr>
            <a:r>
              <a:rPr lang="pt-BR" sz="28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- Sobre a terra prometida:</a:t>
            </a:r>
          </a:p>
          <a:p>
            <a:pPr marL="623888" lvl="2" indent="-623888">
              <a:spcBef>
                <a:spcPts val="500"/>
              </a:spcBef>
              <a:buNone/>
            </a:pPr>
            <a:r>
              <a:rPr lang="pt-BR" sz="2800" dirty="0" err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Gn</a:t>
            </a:r>
            <a:r>
              <a:rPr lang="pt-BR" sz="28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23.31 “</a:t>
            </a:r>
            <a:r>
              <a:rPr lang="pt-BR" sz="2800" i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Estabelecerei as suas fronteiras desde o mar Vermelho até o mar dos filisteus, e desde o deserto até o Rio. Entregarei em suas mãos os povos que vivem na terra, aos quais expulsarão de diante de vocês.”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1B4E89D-72EE-A94E-9A17-3CBAD09C810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64" t="5297" r="2637" b="8854"/>
          <a:stretch/>
        </p:blipFill>
        <p:spPr>
          <a:xfrm>
            <a:off x="7141304" y="46752"/>
            <a:ext cx="5036098" cy="62903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41ECEAC8-370B-3D15-B798-068BB2DB265D}"/>
              </a:ext>
            </a:extLst>
          </p:cNvPr>
          <p:cNvSpPr txBox="1"/>
          <p:nvPr/>
        </p:nvSpPr>
        <p:spPr>
          <a:xfrm>
            <a:off x="2920784" y="3210848"/>
            <a:ext cx="2834065" cy="3172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2" indent="0">
              <a:spcBef>
                <a:spcPts val="500"/>
              </a:spcBef>
              <a:buClr>
                <a:schemeClr val="tx1"/>
              </a:buClr>
            </a:pPr>
            <a:r>
              <a:rPr lang="pt-BR" sz="28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Só no reinado de Salomão Israel teve esses limites (1Rs 4.21)</a:t>
            </a:r>
          </a:p>
          <a:p>
            <a:pPr marL="0" lvl="2" indent="0">
              <a:spcBef>
                <a:spcPts val="500"/>
              </a:spcBef>
              <a:buClr>
                <a:schemeClr val="tx1"/>
              </a:buClr>
              <a:buNone/>
            </a:pP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A situação em Canaã em 1947 e hoje:</a:t>
            </a:r>
            <a:endParaRPr lang="pt-BR" sz="2800" dirty="0"/>
          </a:p>
        </p:txBody>
      </p: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69043124-413C-72BB-0054-70299DD37C28}"/>
              </a:ext>
            </a:extLst>
          </p:cNvPr>
          <p:cNvCxnSpPr/>
          <p:nvPr/>
        </p:nvCxnSpPr>
        <p:spPr>
          <a:xfrm>
            <a:off x="2639616" y="1376772"/>
            <a:ext cx="6048672" cy="417646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C27EEC4A-D600-1403-3666-0282361A69E4}"/>
              </a:ext>
            </a:extLst>
          </p:cNvPr>
          <p:cNvCxnSpPr>
            <a:cxnSpLocks/>
          </p:cNvCxnSpPr>
          <p:nvPr/>
        </p:nvCxnSpPr>
        <p:spPr>
          <a:xfrm>
            <a:off x="5170744" y="1395121"/>
            <a:ext cx="3226496" cy="228590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78EA3B98-567A-C0C4-75D5-6B23C33D0217}"/>
              </a:ext>
            </a:extLst>
          </p:cNvPr>
          <p:cNvCxnSpPr>
            <a:cxnSpLocks/>
          </p:cNvCxnSpPr>
          <p:nvPr/>
        </p:nvCxnSpPr>
        <p:spPr>
          <a:xfrm flipV="1">
            <a:off x="4295800" y="476672"/>
            <a:ext cx="6480720" cy="122413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de Seta Reta 17">
            <a:extLst>
              <a:ext uri="{FF2B5EF4-FFF2-40B4-BE49-F238E27FC236}">
                <a16:creationId xmlns:a16="http://schemas.microsoft.com/office/drawing/2014/main" id="{CB6D16D9-520B-F06B-CB79-1364B138B696}"/>
              </a:ext>
            </a:extLst>
          </p:cNvPr>
          <p:cNvCxnSpPr>
            <a:cxnSpLocks/>
          </p:cNvCxnSpPr>
          <p:nvPr/>
        </p:nvCxnSpPr>
        <p:spPr>
          <a:xfrm>
            <a:off x="2639616" y="1772816"/>
            <a:ext cx="6840760" cy="338437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>
            <a:extLst>
              <a:ext uri="{FF2B5EF4-FFF2-40B4-BE49-F238E27FC236}">
                <a16:creationId xmlns:a16="http://schemas.microsoft.com/office/drawing/2014/main" id="{4D75C8CF-1D75-9D12-2AEA-9958942698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" t="3517" r="49972" b="4009"/>
          <a:stretch>
            <a:fillRect/>
          </a:stretch>
        </p:blipFill>
        <p:spPr>
          <a:xfrm>
            <a:off x="59840" y="2808671"/>
            <a:ext cx="2849505" cy="4046842"/>
          </a:xfrm>
          <a:prstGeom prst="rect">
            <a:avLst/>
          </a:prstGeom>
        </p:spPr>
      </p:pic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7EE61C75-1EA1-DD58-194A-563A954F1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74B167-914F-4DDC-AC52-0BB02B81ECE8}" type="slidenum">
              <a:rPr lang="pt-BR" altLang="pt-BR" smtClean="0"/>
              <a:pPr>
                <a:defRPr/>
              </a:pPr>
              <a:t>8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15627971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Imagem 1">
            <a:extLst>
              <a:ext uri="{FF2B5EF4-FFF2-40B4-BE49-F238E27FC236}">
                <a16:creationId xmlns:a16="http://schemas.microsoft.com/office/drawing/2014/main" id="{46283A01-7365-B09E-98DB-55B0CC8E48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69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5" descr="http://bigslam.pt/wp-content/uploads/2014/03/TituloRecordando1.gif">
            <a:extLst>
              <a:ext uri="{FF2B5EF4-FFF2-40B4-BE49-F238E27FC236}">
                <a16:creationId xmlns:a16="http://schemas.microsoft.com/office/drawing/2014/main" id="{96440C8D-976F-6B37-55D6-6C10CFD94F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07125" y="15875"/>
            <a:ext cx="4464050" cy="111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B091827F-B943-5170-F9D8-330A78E20538}"/>
              </a:ext>
            </a:extLst>
          </p:cNvPr>
          <p:cNvSpPr/>
          <p:nvPr/>
        </p:nvSpPr>
        <p:spPr>
          <a:xfrm>
            <a:off x="6456363" y="4941888"/>
            <a:ext cx="2808287" cy="1439862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F602270E-5983-6A44-3AD4-1639ED55B525}"/>
              </a:ext>
            </a:extLst>
          </p:cNvPr>
          <p:cNvSpPr/>
          <p:nvPr/>
        </p:nvSpPr>
        <p:spPr>
          <a:xfrm>
            <a:off x="2711450" y="333375"/>
            <a:ext cx="3384550" cy="1223963"/>
          </a:xfrm>
          <a:prstGeom prst="rect">
            <a:avLst/>
          </a:prstGeom>
          <a:noFill/>
          <a:ln w="76200">
            <a:solidFill>
              <a:srgbClr val="99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2C86A56B-4458-0900-9EAF-303134E0F22D}"/>
              </a:ext>
            </a:extLst>
          </p:cNvPr>
          <p:cNvSpPr/>
          <p:nvPr/>
        </p:nvSpPr>
        <p:spPr>
          <a:xfrm>
            <a:off x="0" y="3052763"/>
            <a:ext cx="3071813" cy="1079500"/>
          </a:xfrm>
          <a:prstGeom prst="rect">
            <a:avLst/>
          </a:prstGeom>
          <a:noFill/>
          <a:ln w="76200">
            <a:solidFill>
              <a:srgbClr val="99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CF816DAA-666B-D534-DDB1-C5144BF6ECD2}"/>
              </a:ext>
            </a:extLst>
          </p:cNvPr>
          <p:cNvSpPr/>
          <p:nvPr/>
        </p:nvSpPr>
        <p:spPr>
          <a:xfrm>
            <a:off x="2135188" y="5157788"/>
            <a:ext cx="2808287" cy="1295400"/>
          </a:xfrm>
          <a:prstGeom prst="rect">
            <a:avLst/>
          </a:prstGeom>
          <a:noFill/>
          <a:ln w="76200">
            <a:solidFill>
              <a:srgbClr val="99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7BC3B202-A9AA-D038-AFEA-81A34D199E52}"/>
              </a:ext>
            </a:extLst>
          </p:cNvPr>
          <p:cNvSpPr/>
          <p:nvPr/>
        </p:nvSpPr>
        <p:spPr>
          <a:xfrm>
            <a:off x="8832850" y="2693988"/>
            <a:ext cx="3203575" cy="1239837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0" name="Espaço Reservado para Número de Slide 9">
            <a:extLst>
              <a:ext uri="{FF2B5EF4-FFF2-40B4-BE49-F238E27FC236}">
                <a16:creationId xmlns:a16="http://schemas.microsoft.com/office/drawing/2014/main" id="{943BCCBB-C054-4E4A-BB7D-38639BB14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29D967-03BC-4524-BABB-7F76B6E52095}" type="slidenum">
              <a:rPr lang="pt-BR" altLang="pt-BR" smtClean="0"/>
              <a:pPr>
                <a:defRPr/>
              </a:pPr>
              <a:t>9</a:t>
            </a:fld>
            <a:endParaRPr lang="pt-BR" altLang="pt-BR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7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680245"/>
            <a:ext cx="3867150" cy="21717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0200" y="4283173"/>
            <a:ext cx="6705600" cy="8876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" y="460520"/>
            <a:ext cx="11601450" cy="42005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3600" b="1" i="0" u="none" dirty="0">
                <a:solidFill>
                  <a:srgbClr val="1E293B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 </a:t>
            </a:r>
            <a:r>
              <a:rPr sz="3600" b="1" i="0" u="none" dirty="0" err="1">
                <a:solidFill>
                  <a:srgbClr val="1E293B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Prova</a:t>
            </a:r>
            <a:r>
              <a:rPr sz="3600" b="1" i="0" u="none" dirty="0">
                <a:solidFill>
                  <a:srgbClr val="1E293B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e a Espera da </a:t>
            </a:r>
            <a:r>
              <a:rPr sz="3600" b="1" i="0" u="none" dirty="0" err="1">
                <a:solidFill>
                  <a:srgbClr val="1E293B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Fé</a:t>
            </a:r>
            <a:endParaRPr sz="3600" b="1" i="0" u="none" dirty="0">
              <a:solidFill>
                <a:srgbClr val="1E293B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2500" y="3061245"/>
            <a:ext cx="3105150" cy="1047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8250"/>
              </a:lnSpc>
            </a:pPr>
            <a:r>
              <a:rPr sz="8250" b="1" i="0" u="none" dirty="0">
                <a:solidFill>
                  <a:srgbClr val="F59E0B"/>
                </a:solidFill>
                <a:latin typeface="Merriweather"/>
              </a:rPr>
              <a:t>25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4204245"/>
            <a:ext cx="310515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F8FAFC"/>
                </a:solidFill>
                <a:latin typeface="Plus Jakarta Sans SemiBold"/>
              </a:rPr>
              <a:t>Anos de Espera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14900" y="1134077"/>
            <a:ext cx="704088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 dirty="0">
                <a:solidFill>
                  <a:srgbClr val="0F1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 </a:t>
            </a:r>
            <a:r>
              <a:rPr sz="2800" b="1" i="0" u="none" dirty="0" err="1">
                <a:solidFill>
                  <a:srgbClr val="0F1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Maturação</a:t>
            </a:r>
            <a:r>
              <a:rPr sz="2800" b="1" i="0" u="none" dirty="0">
                <a:solidFill>
                  <a:srgbClr val="0F1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da </a:t>
            </a:r>
            <a:r>
              <a:rPr sz="2800" b="1" i="0" u="none" dirty="0" err="1">
                <a:solidFill>
                  <a:srgbClr val="0F1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Promessa</a:t>
            </a:r>
            <a:endParaRPr sz="2800" b="1" i="0" u="none" dirty="0">
              <a:solidFill>
                <a:srgbClr val="0F172A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73180" y="1689470"/>
            <a:ext cx="6705600" cy="21544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0" i="0" u="none" dirty="0">
                <a:solidFill>
                  <a:srgbClr val="33415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Entre a </a:t>
            </a:r>
            <a:r>
              <a:rPr sz="2800" b="0" i="0" u="none" dirty="0" err="1">
                <a:solidFill>
                  <a:srgbClr val="33415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chamada</a:t>
            </a:r>
            <a:r>
              <a:rPr sz="2800" b="0" i="0" u="none" dirty="0">
                <a:solidFill>
                  <a:srgbClr val="33415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inicial</a:t>
            </a:r>
            <a:r>
              <a:rPr sz="2800" b="0" i="0" u="none" dirty="0">
                <a:solidFill>
                  <a:srgbClr val="33415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em</a:t>
            </a:r>
            <a:r>
              <a:rPr sz="2800" b="0" i="0" u="none" dirty="0">
                <a:solidFill>
                  <a:srgbClr val="33415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Harã</a:t>
            </a:r>
            <a:r>
              <a:rPr sz="2800" b="0" i="0" u="none" dirty="0">
                <a:solidFill>
                  <a:srgbClr val="33415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(</a:t>
            </a:r>
            <a:r>
              <a:rPr lang="pt-BR" sz="2800" b="0" i="0" u="none" dirty="0">
                <a:solidFill>
                  <a:srgbClr val="33415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Abrão tinha </a:t>
            </a:r>
            <a:r>
              <a:rPr sz="2800" b="0" i="0" u="none" dirty="0">
                <a:solidFill>
                  <a:srgbClr val="33415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75 </a:t>
            </a:r>
            <a:r>
              <a:rPr sz="2800" b="0" i="0" u="none" dirty="0" err="1">
                <a:solidFill>
                  <a:srgbClr val="33415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anos</a:t>
            </a:r>
            <a:r>
              <a:rPr sz="2800" b="0" i="0" u="none" dirty="0">
                <a:solidFill>
                  <a:srgbClr val="33415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) e o </a:t>
            </a:r>
            <a:r>
              <a:rPr sz="2800" b="0" i="0" u="none" dirty="0" err="1">
                <a:solidFill>
                  <a:srgbClr val="33415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nascimento</a:t>
            </a:r>
            <a:r>
              <a:rPr sz="2800" b="0" i="0" u="none" dirty="0">
                <a:solidFill>
                  <a:srgbClr val="33415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de Isaque (</a:t>
            </a:r>
            <a:r>
              <a:rPr lang="pt-BR" sz="2800" b="0" i="0" u="none" dirty="0">
                <a:solidFill>
                  <a:srgbClr val="33415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agora com </a:t>
            </a:r>
            <a:r>
              <a:rPr sz="2800" b="0" i="0" u="none" dirty="0">
                <a:solidFill>
                  <a:srgbClr val="33415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100 </a:t>
            </a:r>
            <a:r>
              <a:rPr sz="2800" b="0" i="0" u="none" dirty="0" err="1">
                <a:solidFill>
                  <a:srgbClr val="33415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anos</a:t>
            </a:r>
            <a:r>
              <a:rPr sz="2800" b="0" i="0" u="none" dirty="0">
                <a:solidFill>
                  <a:srgbClr val="33415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), Abraão </a:t>
            </a:r>
            <a:r>
              <a:rPr sz="2800" b="0" i="0" u="none" dirty="0" err="1">
                <a:solidFill>
                  <a:srgbClr val="33415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enfrentou</a:t>
            </a:r>
            <a:r>
              <a:rPr sz="2800" b="0" i="0" u="none" dirty="0">
                <a:solidFill>
                  <a:srgbClr val="33415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momentos</a:t>
            </a:r>
            <a:r>
              <a:rPr sz="2800" b="0" i="0" u="none" dirty="0">
                <a:solidFill>
                  <a:srgbClr val="33415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de </a:t>
            </a:r>
            <a:r>
              <a:rPr sz="2800" b="0" i="0" u="none" dirty="0" err="1">
                <a:solidFill>
                  <a:srgbClr val="33415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dúvida</a:t>
            </a:r>
            <a:r>
              <a:rPr sz="2800" b="0" i="0" u="none" dirty="0">
                <a:solidFill>
                  <a:srgbClr val="33415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sz="2800" b="0" i="0" u="none" dirty="0" err="1">
                <a:solidFill>
                  <a:srgbClr val="33415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fome</a:t>
            </a:r>
            <a:r>
              <a:rPr sz="2800" b="0" i="0" u="none" dirty="0">
                <a:solidFill>
                  <a:srgbClr val="33415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e </a:t>
            </a:r>
            <a:r>
              <a:rPr sz="2800" b="0" i="0" u="none" dirty="0" err="1">
                <a:solidFill>
                  <a:srgbClr val="33415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decisões</a:t>
            </a:r>
            <a:r>
              <a:rPr sz="2800" b="0" i="0" u="none" dirty="0">
                <a:solidFill>
                  <a:srgbClr val="33415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humanas</a:t>
            </a:r>
            <a:r>
              <a:rPr sz="2800" b="0" i="0" u="none" dirty="0">
                <a:solidFill>
                  <a:srgbClr val="33415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impulsivas</a:t>
            </a:r>
            <a:r>
              <a:rPr sz="2800" b="0" i="0" u="none" dirty="0">
                <a:solidFill>
                  <a:srgbClr val="33415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(</a:t>
            </a:r>
            <a:r>
              <a:rPr sz="2800" b="0" i="0" u="none" dirty="0" err="1">
                <a:solidFill>
                  <a:srgbClr val="33415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como</a:t>
            </a:r>
            <a:r>
              <a:rPr sz="2800" b="0" i="0" u="none" dirty="0">
                <a:solidFill>
                  <a:srgbClr val="33415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o </a:t>
            </a:r>
            <a:r>
              <a:rPr sz="2800" b="0" i="0" u="none" dirty="0" err="1">
                <a:solidFill>
                  <a:srgbClr val="33415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caso</a:t>
            </a:r>
            <a:r>
              <a:rPr sz="2800" b="0" i="0" u="none" dirty="0">
                <a:solidFill>
                  <a:srgbClr val="33415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de Hagar e Ismael).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10200" y="4337595"/>
            <a:ext cx="6210300" cy="8617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0" i="1" u="none" dirty="0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"Abraão </a:t>
            </a:r>
            <a:r>
              <a:rPr sz="2800" b="0" i="1" u="none" dirty="0" err="1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tinha</a:t>
            </a:r>
            <a:r>
              <a:rPr sz="2800" b="0" i="1" u="none" dirty="0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cem </a:t>
            </a:r>
            <a:r>
              <a:rPr sz="2800" b="0" i="1" u="none" dirty="0" err="1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anos</a:t>
            </a:r>
            <a:r>
              <a:rPr sz="2800" b="0" i="1" u="none" dirty="0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de </a:t>
            </a:r>
            <a:r>
              <a:rPr sz="2800" b="0" i="1" u="none" dirty="0" err="1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idade</a:t>
            </a:r>
            <a:r>
              <a:rPr sz="2800" b="0" i="1" u="none" dirty="0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1" u="none" dirty="0" err="1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quando</a:t>
            </a:r>
            <a:r>
              <a:rPr sz="2800" b="0" i="1" u="none" dirty="0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1" u="none" dirty="0" err="1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lhe</a:t>
            </a:r>
            <a:r>
              <a:rPr sz="2800" b="0" i="1" u="none" dirty="0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1" u="none" dirty="0" err="1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nasceu</a:t>
            </a:r>
            <a:r>
              <a:rPr sz="2800" b="0" i="1" u="none" dirty="0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Isaque, </a:t>
            </a:r>
            <a:r>
              <a:rPr sz="2800" b="0" i="1" u="none" dirty="0" err="1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seu</a:t>
            </a:r>
            <a:r>
              <a:rPr sz="2800" b="0" i="1" u="none" dirty="0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1" u="none" dirty="0" err="1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filho</a:t>
            </a:r>
            <a:r>
              <a:rPr sz="2800" b="0" i="1" u="none" dirty="0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."</a:t>
            </a:r>
            <a:r>
              <a:rPr lang="pt-BR" sz="2800" b="0" i="1" u="none" dirty="0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pt-BR" sz="2800" b="0" i="1" u="none" dirty="0" err="1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Gn</a:t>
            </a:r>
            <a:r>
              <a:rPr lang="pt-BR" sz="2800" b="0" i="1" u="none" dirty="0">
                <a:solidFill>
                  <a:srgbClr val="27272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21.5</a:t>
            </a:r>
            <a:endParaRPr sz="2800" b="0" i="1" u="none" dirty="0">
              <a:solidFill>
                <a:srgbClr val="27272A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4" name="Espaço Reservado para Número de Slide 13">
            <a:extLst>
              <a:ext uri="{FF2B5EF4-FFF2-40B4-BE49-F238E27FC236}">
                <a16:creationId xmlns:a16="http://schemas.microsoft.com/office/drawing/2014/main" id="{E67C93AE-307C-8E41-AEC8-000A125E8C7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>
              <a:lnSpc>
                <a:spcPts val="1240"/>
              </a:lnSpc>
            </a:pPr>
            <a:fld id="{81D60167-4931-47E6-BA6A-407CBD079E47}" type="slidenum">
              <a:rPr lang="pt-BR" spc="-25" smtClean="0">
                <a:latin typeface="Calibri"/>
                <a:cs typeface="Calibri"/>
              </a:rPr>
              <a:t>10</a:t>
            </a:fld>
            <a:endParaRPr lang="pt-BR" spc="-25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7675" y="262119"/>
            <a:ext cx="5200650" cy="33406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520"/>
              </a:lnSpc>
            </a:pPr>
            <a:r>
              <a:rPr lang="pt-BR" sz="2800" b="1" i="0" u="none" dirty="0">
                <a:solidFill>
                  <a:srgbClr val="FBBF24"/>
                </a:solidFill>
                <a:latin typeface="Merriweather"/>
              </a:rPr>
              <a:t>Sinais e Marcas da Aliança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0266" y="0"/>
            <a:ext cx="4131733" cy="46482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BE02AC2E-42CB-035B-E317-CC3DEEC9B28C}"/>
              </a:ext>
            </a:extLst>
          </p:cNvPr>
          <p:cNvSpPr txBox="1"/>
          <p:nvPr/>
        </p:nvSpPr>
        <p:spPr>
          <a:xfrm>
            <a:off x="0" y="660536"/>
            <a:ext cx="806026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800" b="1" i="0" u="none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 Circuncisão (</a:t>
            </a:r>
            <a:r>
              <a:rPr lang="pt-BR" sz="2800" b="1" i="0" u="none" dirty="0" err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Gn</a:t>
            </a:r>
            <a:r>
              <a:rPr lang="pt-BR" sz="2800" b="1" i="0" u="none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17.10,11):</a:t>
            </a: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O sinal físico permanente no corpo de todo homem hebreu, visibilizando o pertencimento ao povo eleito. (</a:t>
            </a:r>
            <a:r>
              <a:rPr lang="pt-BR" sz="2800" b="0" spc="-20" dirty="0">
                <a:latin typeface="Calibri Light"/>
                <a:cs typeface="Calibri Light"/>
              </a:rPr>
              <a:t>1852</a:t>
            </a:r>
            <a:r>
              <a:rPr lang="pt-BR" sz="2800" b="0" spc="-120" dirty="0">
                <a:latin typeface="Calibri Light"/>
                <a:cs typeface="Calibri Light"/>
              </a:rPr>
              <a:t> </a:t>
            </a:r>
            <a:r>
              <a:rPr lang="pt-BR" sz="2800" b="0" dirty="0" err="1">
                <a:latin typeface="Calibri Light"/>
                <a:cs typeface="Calibri Light"/>
              </a:rPr>
              <a:t>aC</a:t>
            </a:r>
            <a:r>
              <a:rPr lang="pt-BR" sz="2800" b="0" dirty="0">
                <a:latin typeface="Calibri Light"/>
                <a:cs typeface="Calibri Light"/>
              </a:rPr>
              <a:t>)</a:t>
            </a:r>
            <a:endParaRPr lang="pt-BR" sz="2800" b="0" i="0" u="none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CD252BA-F3A1-0362-CEF8-CD32964FCD40}"/>
              </a:ext>
            </a:extLst>
          </p:cNvPr>
          <p:cNvSpPr txBox="1"/>
          <p:nvPr/>
        </p:nvSpPr>
        <p:spPr>
          <a:xfrm>
            <a:off x="1" y="2310442"/>
            <a:ext cx="806026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800" b="1" i="0" u="none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 Edificação de Altares:</a:t>
            </a: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Os patriarcas (Abraão, Isaque e Jacó) foram erguendo altares para marcar a posse espiritual da terra em </a:t>
            </a:r>
            <a:r>
              <a:rPr lang="pt-BR"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Siquém</a:t>
            </a: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(Gn12.7), Betel e Ai (</a:t>
            </a:r>
            <a:r>
              <a:rPr lang="pt-BR"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Gn</a:t>
            </a: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12.8) e em </a:t>
            </a:r>
            <a:r>
              <a:rPr lang="pt-BR"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Hebrom</a:t>
            </a: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(</a:t>
            </a:r>
            <a:r>
              <a:rPr lang="pt-BR"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Gn</a:t>
            </a: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13.18).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E72F887B-13A3-A579-A97B-B4D1D07B9803}"/>
              </a:ext>
            </a:extLst>
          </p:cNvPr>
          <p:cNvSpPr txBox="1"/>
          <p:nvPr/>
        </p:nvSpPr>
        <p:spPr>
          <a:xfrm>
            <a:off x="1" y="4441505"/>
            <a:ext cx="806026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800" b="1" i="0" u="none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Mudança de Nomes:</a:t>
            </a: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Abrão (pai elevado) para Abraão (pai de uma multidão), Sarai para Sara, Jacó para Israel. A finalidade é destacar a nova missão dada por Deus.</a:t>
            </a:r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3F68928-E1DE-502B-0351-2D6A8DB7D51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>
              <a:lnSpc>
                <a:spcPts val="1240"/>
              </a:lnSpc>
            </a:pPr>
            <a:fld id="{81D60167-4931-47E6-BA6A-407CBD079E47}" type="slidenum">
              <a:rPr lang="pt-BR" spc="-25" smtClean="0">
                <a:latin typeface="Calibri"/>
                <a:cs typeface="Calibri"/>
              </a:rPr>
              <a:t>11</a:t>
            </a:fld>
            <a:endParaRPr lang="pt-BR" spc="-25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5326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467990"/>
            <a:ext cx="11601450" cy="40511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3200" b="1" i="0" u="none" dirty="0">
                <a:solidFill>
                  <a:srgbClr val="1E293B"/>
                </a:solidFill>
                <a:latin typeface="Merriweather"/>
              </a:rPr>
              <a:t>A </a:t>
            </a:r>
            <a:r>
              <a:rPr sz="3200" b="1" i="0" u="none" dirty="0" err="1">
                <a:solidFill>
                  <a:srgbClr val="1E293B"/>
                </a:solidFill>
                <a:latin typeface="Merriweather"/>
              </a:rPr>
              <a:t>Linhagem</a:t>
            </a:r>
            <a:r>
              <a:rPr sz="3200" b="1" i="0" u="none" dirty="0">
                <a:solidFill>
                  <a:srgbClr val="1E293B"/>
                </a:solidFill>
                <a:latin typeface="Merriweather"/>
              </a:rPr>
              <a:t> dos Patriarcas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326" y="1218829"/>
            <a:ext cx="11918073" cy="8617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Abraão — O Pai da </a:t>
            </a:r>
            <a:r>
              <a:rPr sz="2800" b="1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Fé</a:t>
            </a:r>
            <a:r>
              <a:rPr sz="2800" b="1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: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Recebe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o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pacto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original e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aprende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a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confiar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no Deus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que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provê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o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sacrifício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(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Moriá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-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Gn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22).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326" y="2394800"/>
            <a:ext cx="12025146" cy="8617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Isaque — O Filho da </a:t>
            </a:r>
            <a:r>
              <a:rPr sz="2800" b="1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Promessa</a:t>
            </a:r>
            <a:r>
              <a:rPr sz="2800" b="1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: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Reafirmação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do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pacto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em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Gerar (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Gn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26</a:t>
            </a: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3-4). A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continuidade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da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linhagem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não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por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força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humana, mas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por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graça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divina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326" y="3764626"/>
            <a:ext cx="11810998" cy="8617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Jacó — </a:t>
            </a:r>
            <a:r>
              <a:rPr sz="2800" b="1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Transformado</a:t>
            </a:r>
            <a:r>
              <a:rPr sz="2800" b="1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1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em</a:t>
            </a:r>
            <a:r>
              <a:rPr sz="2800" b="1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Israel: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A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luta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com o Anjo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em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Peniel (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Gn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32</a:t>
            </a: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28). De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enganador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a pai das 12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tribos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que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formarão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a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estrutura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da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nação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5441259-8800-6479-794B-60130ED8D989}"/>
              </a:ext>
            </a:extLst>
          </p:cNvPr>
          <p:cNvSpPr txBox="1"/>
          <p:nvPr/>
        </p:nvSpPr>
        <p:spPr>
          <a:xfrm>
            <a:off x="16912" y="4825596"/>
            <a:ext cx="912708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Embora graciosa, a aliança exige uma postura de confiança ativa e obediência diária, conforme demonstrado por ocasião do pedido divino feito à Abraão para sacrificar Isaque (</a:t>
            </a:r>
            <a:r>
              <a:rPr lang="pt-BR"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Gn</a:t>
            </a: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22).</a:t>
            </a:r>
          </a:p>
        </p:txBody>
      </p:sp>
      <p:sp>
        <p:nvSpPr>
          <p:cNvPr id="12" name="Espaço Reservado para Número de Slide 11">
            <a:extLst>
              <a:ext uri="{FF2B5EF4-FFF2-40B4-BE49-F238E27FC236}">
                <a16:creationId xmlns:a16="http://schemas.microsoft.com/office/drawing/2014/main" id="{7592F0AD-0FD3-FC42-93FD-57492E3BC40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>
              <a:lnSpc>
                <a:spcPts val="1240"/>
              </a:lnSpc>
            </a:pPr>
            <a:fld id="{81D60167-4931-47E6-BA6A-407CBD079E47}" type="slidenum">
              <a:rPr lang="pt-BR" spc="-25" smtClean="0">
                <a:latin typeface="Calibri"/>
                <a:cs typeface="Calibri"/>
              </a:rPr>
              <a:t>12</a:t>
            </a:fld>
            <a:endParaRPr lang="pt-BR" spc="-25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4" y="1251616"/>
            <a:ext cx="3793751" cy="3615329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5701" y="874867"/>
            <a:ext cx="3530649" cy="3796727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5331" y="1290853"/>
            <a:ext cx="3530649" cy="360225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" y="471773"/>
            <a:ext cx="11601450" cy="39754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800" b="1" i="0" u="none" dirty="0" err="1">
                <a:solidFill>
                  <a:srgbClr val="1E293B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Aplicações</a:t>
            </a:r>
            <a:r>
              <a:rPr sz="2800" b="1" i="0" u="none" dirty="0">
                <a:solidFill>
                  <a:srgbClr val="1E293B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1" i="0" u="none" dirty="0" err="1">
                <a:solidFill>
                  <a:srgbClr val="1E293B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Práticas</a:t>
            </a:r>
            <a:endParaRPr sz="2800" b="1" i="0" u="none" dirty="0">
              <a:solidFill>
                <a:srgbClr val="1E293B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08390" y="1290853"/>
            <a:ext cx="3127109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 dirty="0" err="1">
                <a:solidFill>
                  <a:srgbClr val="0F172A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Obediência</a:t>
            </a:r>
            <a:r>
              <a:rPr sz="2800" b="1" i="0" u="none" dirty="0">
                <a:solidFill>
                  <a:srgbClr val="0F172A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Radical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094" y="1878502"/>
            <a:ext cx="3793751" cy="258532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fé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bíblica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exige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colocar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os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pés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no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caminho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antes de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ver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o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destino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final.</a:t>
            </a:r>
            <a:endParaRPr lang="pt-BR" sz="2800" b="0" i="0" u="none" dirty="0">
              <a:solidFill>
                <a:schemeClr val="tx1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chamado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de Deus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frequentemente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nos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tira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da zona de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conforto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59260" y="873131"/>
            <a:ext cx="3678180" cy="8617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 dirty="0" err="1">
                <a:solidFill>
                  <a:srgbClr val="0F172A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Paciência</a:t>
            </a:r>
            <a:r>
              <a:rPr sz="2800" b="1" i="0" u="none" dirty="0">
                <a:solidFill>
                  <a:srgbClr val="0F172A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no Tempo Divino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42704" y="1792297"/>
            <a:ext cx="3336642" cy="258532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Os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25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anos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de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espera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ensinam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que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o tempo de Deus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molda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nosso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caráter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para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suportarmos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o peso da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promessa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recebida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64485" y="1282970"/>
            <a:ext cx="2978200" cy="8617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 dirty="0" err="1">
                <a:solidFill>
                  <a:srgbClr val="0F172A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Abençoados</a:t>
            </a:r>
            <a:r>
              <a:rPr sz="2800" b="1" i="0" u="none" dirty="0">
                <a:solidFill>
                  <a:srgbClr val="0F172A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para </a:t>
            </a:r>
            <a:r>
              <a:rPr sz="2800" b="1" i="0" u="none" dirty="0" err="1">
                <a:solidFill>
                  <a:srgbClr val="0F172A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Abençoar</a:t>
            </a:r>
            <a:endParaRPr sz="2800" b="1" i="0" u="none" dirty="0">
              <a:solidFill>
                <a:srgbClr val="0F172A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126785" y="2281622"/>
            <a:ext cx="3434293" cy="258532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Israel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não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foi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escolhido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para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privilégio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exclusivo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, mas para ser canal de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salvação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e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bênção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para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todas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as </a:t>
            </a:r>
            <a:r>
              <a:rPr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nações</a:t>
            </a:r>
            <a:r>
              <a:rPr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da terra.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850" y="1437961"/>
            <a:ext cx="285750" cy="22860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26785" y="1391996"/>
            <a:ext cx="285750" cy="22860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8029B8F0-C01E-63B5-834A-C4F757CD2EA4}"/>
              </a:ext>
            </a:extLst>
          </p:cNvPr>
          <p:cNvSpPr txBox="1"/>
          <p:nvPr/>
        </p:nvSpPr>
        <p:spPr>
          <a:xfrm>
            <a:off x="66072" y="4864496"/>
            <a:ext cx="12059856" cy="2021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3038" indent="6350">
              <a:lnSpc>
                <a:spcPct val="100000"/>
              </a:lnSpc>
              <a:spcBef>
                <a:spcPts val="1200"/>
              </a:spcBef>
              <a:spcAft>
                <a:spcPts val="400"/>
              </a:spcAft>
              <a:buNone/>
            </a:pPr>
            <a:r>
              <a:rPr lang="pt-BR" sz="2800" b="1" kern="100" dirty="0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Desdobramento Teológico</a:t>
            </a:r>
            <a:r>
              <a:rPr lang="pt-BR" sz="2800" kern="100" dirty="0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: Emerge a Teologia da Eleição e da Graça Unilateral, onde Deus se revela pessoalmente e vincula Seu nome e fidelidade a uma família e a uma terra, prometendo ser bênção para todas as famílias.</a:t>
            </a:r>
          </a:p>
          <a:p>
            <a:pPr marL="173038" indent="6350">
              <a:lnSpc>
                <a:spcPct val="100000"/>
              </a:lnSpc>
              <a:spcBef>
                <a:spcPts val="1200"/>
              </a:spcBef>
              <a:spcAft>
                <a:spcPts val="400"/>
              </a:spcAft>
              <a:buNone/>
            </a:pPr>
            <a:r>
              <a:rPr lang="pt-BR" sz="2800" kern="1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P. Abrão teve a liberdade de escolha entre obedecer ou não ao chamado divino?</a:t>
            </a:r>
            <a:endParaRPr lang="pt-BR" sz="2800" kern="100" dirty="0">
              <a:solidFill>
                <a:srgbClr val="0F4761"/>
              </a:solidFill>
              <a:effectLst/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0" name="Espaço Reservado para Número de Slide 19">
            <a:extLst>
              <a:ext uri="{FF2B5EF4-FFF2-40B4-BE49-F238E27FC236}">
                <a16:creationId xmlns:a16="http://schemas.microsoft.com/office/drawing/2014/main" id="{BBBA3ABE-059A-7C57-29CB-AD100539B8C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>
              <a:lnSpc>
                <a:spcPts val="1240"/>
              </a:lnSpc>
            </a:pPr>
            <a:fld id="{81D60167-4931-47E6-BA6A-407CBD079E47}" type="slidenum">
              <a:rPr lang="pt-BR" spc="-25" smtClean="0">
                <a:latin typeface="Calibri"/>
                <a:cs typeface="Calibri"/>
              </a:rPr>
              <a:t>13</a:t>
            </a:fld>
            <a:endParaRPr lang="pt-BR" spc="-25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3" grpId="0"/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92111" y="2788920"/>
            <a:ext cx="4809744" cy="379933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8739" y="-67213"/>
            <a:ext cx="11927205" cy="6370320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sz="2800" b="0" spc="-20" dirty="0">
                <a:latin typeface="Calibri Light"/>
                <a:cs typeface="Calibri Light"/>
              </a:rPr>
              <a:t>1814</a:t>
            </a:r>
            <a:r>
              <a:rPr sz="2800" b="0" spc="-12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aC</a:t>
            </a:r>
            <a:r>
              <a:rPr sz="2800" b="0" spc="-10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-</a:t>
            </a:r>
            <a:r>
              <a:rPr sz="2800" b="0" spc="-75" dirty="0">
                <a:latin typeface="Calibri Light"/>
                <a:cs typeface="Calibri Light"/>
              </a:rPr>
              <a:t> </a:t>
            </a:r>
            <a:r>
              <a:rPr sz="2800" b="0" spc="-10" dirty="0">
                <a:latin typeface="Calibri Light"/>
                <a:cs typeface="Calibri Light"/>
              </a:rPr>
              <a:t>Deus</a:t>
            </a:r>
            <a:r>
              <a:rPr sz="2800" b="0" spc="-100" dirty="0">
                <a:latin typeface="Calibri Light"/>
                <a:cs typeface="Calibri Light"/>
              </a:rPr>
              <a:t> </a:t>
            </a:r>
            <a:r>
              <a:rPr sz="2800" b="0" spc="-10" dirty="0">
                <a:latin typeface="Calibri Light"/>
                <a:cs typeface="Calibri Light"/>
              </a:rPr>
              <a:t>pede</a:t>
            </a:r>
            <a:r>
              <a:rPr sz="2800" b="0" spc="-10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a</a:t>
            </a:r>
            <a:r>
              <a:rPr sz="2800" b="0" spc="-90" dirty="0">
                <a:latin typeface="Calibri Light"/>
                <a:cs typeface="Calibri Light"/>
              </a:rPr>
              <a:t> </a:t>
            </a:r>
            <a:r>
              <a:rPr sz="2800" b="0" spc="-30" dirty="0">
                <a:latin typeface="Calibri Light"/>
                <a:cs typeface="Calibri Light"/>
              </a:rPr>
              <a:t>Abraão</a:t>
            </a:r>
            <a:r>
              <a:rPr sz="2800" b="0" spc="-10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a</a:t>
            </a:r>
            <a:r>
              <a:rPr sz="2800" b="0" spc="-8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vida</a:t>
            </a:r>
            <a:r>
              <a:rPr sz="2800" b="0" spc="-11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de</a:t>
            </a:r>
            <a:r>
              <a:rPr sz="2800" b="0" spc="-95" dirty="0">
                <a:latin typeface="Calibri Light"/>
                <a:cs typeface="Calibri Light"/>
              </a:rPr>
              <a:t> </a:t>
            </a:r>
            <a:r>
              <a:rPr sz="2800" b="0" spc="-10" dirty="0">
                <a:latin typeface="Calibri Light"/>
                <a:cs typeface="Calibri Light"/>
              </a:rPr>
              <a:t>Isaque</a:t>
            </a:r>
            <a:endParaRPr sz="2800" dirty="0">
              <a:latin typeface="Calibri Light"/>
              <a:cs typeface="Calibri Light"/>
            </a:endParaRPr>
          </a:p>
          <a:p>
            <a:pPr marL="12700" marR="1129665">
              <a:lnSpc>
                <a:spcPct val="117900"/>
              </a:lnSpc>
            </a:pPr>
            <a:r>
              <a:rPr sz="2800" b="0" dirty="0">
                <a:latin typeface="Calibri Light"/>
                <a:cs typeface="Calibri Light"/>
              </a:rPr>
              <a:t>A</a:t>
            </a:r>
            <a:r>
              <a:rPr sz="2800" b="0" spc="-85" dirty="0">
                <a:latin typeface="Calibri Light"/>
                <a:cs typeface="Calibri Light"/>
              </a:rPr>
              <a:t> </a:t>
            </a:r>
            <a:r>
              <a:rPr sz="2800" b="0" spc="-10" dirty="0">
                <a:latin typeface="Calibri Light"/>
                <a:cs typeface="Calibri Light"/>
              </a:rPr>
              <a:t>exigência</a:t>
            </a:r>
            <a:r>
              <a:rPr sz="2800" b="0" spc="-6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divina</a:t>
            </a:r>
            <a:r>
              <a:rPr sz="2800" b="0" spc="-8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vai</a:t>
            </a:r>
            <a:r>
              <a:rPr sz="2800" b="0" spc="-9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além</a:t>
            </a:r>
            <a:r>
              <a:rPr sz="2800" b="0" spc="-7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da</a:t>
            </a:r>
            <a:r>
              <a:rPr sz="2800" b="0" spc="-75" dirty="0">
                <a:latin typeface="Calibri Light"/>
                <a:cs typeface="Calibri Light"/>
              </a:rPr>
              <a:t> </a:t>
            </a:r>
            <a:r>
              <a:rPr sz="2800" b="0" spc="-10" dirty="0">
                <a:latin typeface="Calibri Light"/>
                <a:cs typeface="Calibri Light"/>
              </a:rPr>
              <a:t>compreensão</a:t>
            </a:r>
            <a:r>
              <a:rPr sz="2800" b="0" spc="-8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humana,</a:t>
            </a:r>
            <a:r>
              <a:rPr sz="2800" b="0" spc="-7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pois</a:t>
            </a:r>
            <a:r>
              <a:rPr sz="2800" b="0" spc="-7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Abraão</a:t>
            </a:r>
            <a:r>
              <a:rPr sz="2800" b="0" spc="-75" dirty="0">
                <a:latin typeface="Calibri Light"/>
                <a:cs typeface="Calibri Light"/>
              </a:rPr>
              <a:t> </a:t>
            </a:r>
            <a:r>
              <a:rPr sz="2800" b="0" spc="-10" dirty="0">
                <a:latin typeface="Calibri Light"/>
                <a:cs typeface="Calibri Light"/>
              </a:rPr>
              <a:t>quase </a:t>
            </a:r>
            <a:r>
              <a:rPr sz="2800" b="0" dirty="0">
                <a:latin typeface="Calibri Light"/>
                <a:cs typeface="Calibri Light"/>
              </a:rPr>
              <a:t>sacrifica</a:t>
            </a:r>
            <a:r>
              <a:rPr sz="2800" b="0" spc="-9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Isaque,</a:t>
            </a:r>
            <a:r>
              <a:rPr sz="2800" b="0" spc="-9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no</a:t>
            </a:r>
            <a:r>
              <a:rPr sz="2800" b="0" spc="-8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monte</a:t>
            </a:r>
            <a:r>
              <a:rPr sz="2800" b="0" spc="-9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Moriá,</a:t>
            </a:r>
            <a:r>
              <a:rPr sz="2800" b="0" spc="-8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num</a:t>
            </a:r>
            <a:r>
              <a:rPr sz="2800" b="0" spc="-9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ritual</a:t>
            </a:r>
            <a:r>
              <a:rPr sz="2800" b="0" spc="-8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comum</a:t>
            </a:r>
            <a:r>
              <a:rPr sz="2800" b="0" spc="-9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nas</a:t>
            </a:r>
            <a:r>
              <a:rPr sz="2800" b="0" spc="-8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religiões</a:t>
            </a:r>
            <a:r>
              <a:rPr sz="2800" b="0" spc="-6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da</a:t>
            </a:r>
            <a:r>
              <a:rPr sz="2800" b="0" spc="-85" dirty="0">
                <a:latin typeface="Calibri Light"/>
                <a:cs typeface="Calibri Light"/>
              </a:rPr>
              <a:t> </a:t>
            </a:r>
            <a:r>
              <a:rPr sz="2800" b="0" spc="-10" dirty="0">
                <a:latin typeface="Calibri Light"/>
                <a:cs typeface="Calibri Light"/>
              </a:rPr>
              <a:t>época;</a:t>
            </a:r>
            <a:endParaRPr sz="2800" dirty="0">
              <a:latin typeface="Calibri Light"/>
              <a:cs typeface="Calibri Light"/>
            </a:endParaRPr>
          </a:p>
          <a:p>
            <a:pPr marL="821690" marR="5080" indent="-809625">
              <a:lnSpc>
                <a:spcPct val="100000"/>
              </a:lnSpc>
              <a:spcBef>
                <a:spcPts val="600"/>
              </a:spcBef>
            </a:pPr>
            <a:r>
              <a:rPr lang="pt-BR" sz="2800" b="0" dirty="0" err="1">
                <a:latin typeface="Calibri Light"/>
                <a:cs typeface="Calibri Light"/>
              </a:rPr>
              <a:t>Gn</a:t>
            </a:r>
            <a:r>
              <a:rPr lang="pt-BR" sz="2800" b="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22.2</a:t>
            </a:r>
            <a:r>
              <a:rPr sz="2800" b="0" spc="-50" dirty="0">
                <a:latin typeface="Calibri Light"/>
                <a:cs typeface="Calibri Light"/>
              </a:rPr>
              <a:t> </a:t>
            </a:r>
            <a:r>
              <a:rPr sz="2800" b="0" spc="-10" dirty="0">
                <a:latin typeface="Calibri Light"/>
                <a:cs typeface="Calibri Light"/>
              </a:rPr>
              <a:t>“</a:t>
            </a:r>
            <a:r>
              <a:rPr sz="2800" b="0" i="1" spc="-10" dirty="0">
                <a:latin typeface="Calibri Light"/>
                <a:cs typeface="Calibri Light"/>
              </a:rPr>
              <a:t>Então</a:t>
            </a:r>
            <a:r>
              <a:rPr sz="2800" b="0" i="1" spc="-75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disse</a:t>
            </a:r>
            <a:r>
              <a:rPr sz="2800" b="0" i="1" spc="-55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Deus:</a:t>
            </a:r>
            <a:r>
              <a:rPr sz="2800" b="0" i="1" spc="-45" dirty="0">
                <a:latin typeface="Calibri Light"/>
                <a:cs typeface="Calibri Light"/>
              </a:rPr>
              <a:t> </a:t>
            </a:r>
            <a:r>
              <a:rPr sz="2800" b="0" i="1" spc="-50" dirty="0">
                <a:latin typeface="Calibri Light"/>
                <a:cs typeface="Calibri Light"/>
              </a:rPr>
              <a:t>"Tome</a:t>
            </a:r>
            <a:r>
              <a:rPr sz="2800" b="0" i="1" spc="-75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seu</a:t>
            </a:r>
            <a:r>
              <a:rPr sz="2800" b="0" i="1" spc="-70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filho,</a:t>
            </a:r>
            <a:r>
              <a:rPr sz="2800" b="0" i="1" spc="-45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seu</a:t>
            </a:r>
            <a:r>
              <a:rPr sz="2800" b="0" i="1" spc="-70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único</a:t>
            </a:r>
            <a:r>
              <a:rPr sz="2800" b="0" i="1" spc="-55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filho,</a:t>
            </a:r>
            <a:r>
              <a:rPr sz="2800" b="0" i="1" spc="-60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Isaque,</a:t>
            </a:r>
            <a:r>
              <a:rPr sz="2800" b="0" i="1" spc="-35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a</a:t>
            </a:r>
            <a:r>
              <a:rPr sz="2800" b="0" i="1" spc="-60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quem</a:t>
            </a:r>
            <a:r>
              <a:rPr sz="2800" b="0" i="1" spc="-50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você</a:t>
            </a:r>
            <a:r>
              <a:rPr sz="2800" b="0" i="1" spc="-75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ama,</a:t>
            </a:r>
            <a:r>
              <a:rPr sz="2800" b="0" i="1" spc="-40" dirty="0">
                <a:latin typeface="Calibri Light"/>
                <a:cs typeface="Calibri Light"/>
              </a:rPr>
              <a:t> </a:t>
            </a:r>
            <a:r>
              <a:rPr sz="2800" b="0" i="1" spc="-50" dirty="0">
                <a:latin typeface="Calibri Light"/>
                <a:cs typeface="Calibri Light"/>
              </a:rPr>
              <a:t>e </a:t>
            </a:r>
            <a:r>
              <a:rPr sz="2800" b="0" i="1" dirty="0">
                <a:latin typeface="Calibri Light"/>
                <a:cs typeface="Calibri Light"/>
              </a:rPr>
              <a:t>vá</a:t>
            </a:r>
            <a:r>
              <a:rPr sz="2800" b="0" i="1" spc="-35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para</a:t>
            </a:r>
            <a:r>
              <a:rPr sz="2800" b="0" i="1" spc="-20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a</a:t>
            </a:r>
            <a:r>
              <a:rPr sz="2800" b="0" i="1" spc="-35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região</a:t>
            </a:r>
            <a:r>
              <a:rPr sz="2800" b="0" i="1" spc="-15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de</a:t>
            </a:r>
            <a:r>
              <a:rPr sz="2800" b="0" i="1" spc="-30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Moriá.</a:t>
            </a:r>
            <a:r>
              <a:rPr sz="2800" b="0" i="1" spc="-40" dirty="0">
                <a:latin typeface="Calibri Light"/>
                <a:cs typeface="Calibri Light"/>
              </a:rPr>
              <a:t> </a:t>
            </a:r>
            <a:r>
              <a:rPr sz="2800" b="0" i="1" spc="-20" dirty="0">
                <a:latin typeface="Calibri Light"/>
                <a:cs typeface="Calibri Light"/>
              </a:rPr>
              <a:t>Sacrifique-</a:t>
            </a:r>
            <a:r>
              <a:rPr sz="2800" b="0" i="1" dirty="0">
                <a:latin typeface="Calibri Light"/>
                <a:cs typeface="Calibri Light"/>
              </a:rPr>
              <a:t>o</a:t>
            </a:r>
            <a:r>
              <a:rPr sz="2800" b="0" i="1" spc="5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ali</a:t>
            </a:r>
            <a:r>
              <a:rPr sz="2800" b="0" i="1" spc="-45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como</a:t>
            </a:r>
            <a:r>
              <a:rPr sz="2800" b="0" i="1" spc="-40" dirty="0">
                <a:latin typeface="Calibri Light"/>
                <a:cs typeface="Calibri Light"/>
              </a:rPr>
              <a:t> </a:t>
            </a:r>
            <a:r>
              <a:rPr sz="2800" b="0" i="1" spc="-10" dirty="0">
                <a:latin typeface="Calibri Light"/>
                <a:cs typeface="Calibri Light"/>
              </a:rPr>
              <a:t>holocausto</a:t>
            </a:r>
            <a:r>
              <a:rPr sz="2800" b="0" i="1" spc="-20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num</a:t>
            </a:r>
            <a:r>
              <a:rPr sz="2800" b="0" i="1" spc="-20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dos</a:t>
            </a:r>
            <a:r>
              <a:rPr sz="2800" b="0" i="1" spc="-20" dirty="0">
                <a:latin typeface="Calibri Light"/>
                <a:cs typeface="Calibri Light"/>
              </a:rPr>
              <a:t> </a:t>
            </a:r>
            <a:r>
              <a:rPr sz="2800" b="0" i="1" spc="-10" dirty="0">
                <a:latin typeface="Calibri Light"/>
                <a:cs typeface="Calibri Light"/>
              </a:rPr>
              <a:t>montes </a:t>
            </a:r>
            <a:r>
              <a:rPr sz="2800" b="0" i="1" dirty="0">
                <a:latin typeface="Calibri Light"/>
                <a:cs typeface="Calibri Light"/>
              </a:rPr>
              <a:t>que</a:t>
            </a:r>
            <a:r>
              <a:rPr sz="2800" b="0" i="1" spc="-35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lhe</a:t>
            </a:r>
            <a:r>
              <a:rPr sz="2800" b="0" i="1" spc="-45" dirty="0">
                <a:latin typeface="Calibri Light"/>
                <a:cs typeface="Calibri Light"/>
              </a:rPr>
              <a:t> </a:t>
            </a:r>
            <a:r>
              <a:rPr sz="2800" b="0" i="1" spc="-10" dirty="0">
                <a:latin typeface="Calibri Light"/>
                <a:cs typeface="Calibri Light"/>
              </a:rPr>
              <a:t>indicarei".”</a:t>
            </a:r>
            <a:endParaRPr sz="2800" dirty="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650" dirty="0">
              <a:latin typeface="Calibri Light"/>
              <a:cs typeface="Calibri Light"/>
            </a:endParaRPr>
          </a:p>
          <a:p>
            <a:pPr marL="690880" marR="6481445" indent="-370840">
              <a:lnSpc>
                <a:spcPct val="100000"/>
              </a:lnSpc>
            </a:pPr>
            <a:r>
              <a:rPr sz="2800" b="0" dirty="0">
                <a:latin typeface="Calibri Light"/>
                <a:cs typeface="Calibri Light"/>
              </a:rPr>
              <a:t>SURGE</a:t>
            </a:r>
            <a:r>
              <a:rPr sz="2800" b="0" spc="-7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O</a:t>
            </a:r>
            <a:r>
              <a:rPr sz="2800" b="0" spc="-55" dirty="0">
                <a:latin typeface="Calibri Light"/>
                <a:cs typeface="Calibri Light"/>
              </a:rPr>
              <a:t> </a:t>
            </a:r>
            <a:r>
              <a:rPr sz="2800" b="0" spc="-10" dirty="0">
                <a:latin typeface="Calibri Light"/>
                <a:cs typeface="Calibri Light"/>
              </a:rPr>
              <a:t>SACRIFÍCIO</a:t>
            </a:r>
            <a:r>
              <a:rPr sz="2800" b="0" spc="-55" dirty="0">
                <a:latin typeface="Calibri Light"/>
                <a:cs typeface="Calibri Light"/>
              </a:rPr>
              <a:t> </a:t>
            </a:r>
            <a:r>
              <a:rPr sz="2800" b="0" spc="-10" dirty="0">
                <a:latin typeface="Calibri Light"/>
                <a:cs typeface="Calibri Light"/>
              </a:rPr>
              <a:t>SUBSTITUTIVO </a:t>
            </a:r>
            <a:r>
              <a:rPr sz="2800" b="0" dirty="0">
                <a:latin typeface="Calibri Light"/>
                <a:cs typeface="Calibri Light"/>
              </a:rPr>
              <a:t>(MORRER</a:t>
            </a:r>
            <a:r>
              <a:rPr sz="2800" b="0" spc="-8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NO</a:t>
            </a:r>
            <a:r>
              <a:rPr sz="2800" b="0" spc="-7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LUGAR</a:t>
            </a:r>
            <a:r>
              <a:rPr sz="2800" b="0" spc="-7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DO</a:t>
            </a:r>
            <a:r>
              <a:rPr sz="2800" b="0" spc="-65" dirty="0">
                <a:latin typeface="Calibri Light"/>
                <a:cs typeface="Calibri Light"/>
              </a:rPr>
              <a:t> </a:t>
            </a:r>
            <a:r>
              <a:rPr sz="2800" b="0" spc="-10" dirty="0">
                <a:latin typeface="Calibri Light"/>
                <a:cs typeface="Calibri Light"/>
              </a:rPr>
              <a:t>OUTRO)</a:t>
            </a:r>
            <a:endParaRPr sz="2800" dirty="0">
              <a:latin typeface="Calibri Light"/>
              <a:cs typeface="Calibri Light"/>
            </a:endParaRPr>
          </a:p>
          <a:p>
            <a:pPr marL="1061720" marR="6433820" indent="-809625">
              <a:lnSpc>
                <a:spcPct val="100000"/>
              </a:lnSpc>
              <a:spcBef>
                <a:spcPts val="600"/>
              </a:spcBef>
            </a:pPr>
            <a:r>
              <a:rPr sz="2800" b="0" dirty="0">
                <a:latin typeface="Calibri Light"/>
                <a:cs typeface="Calibri Light"/>
              </a:rPr>
              <a:t>22.3</a:t>
            </a:r>
            <a:r>
              <a:rPr sz="2800" b="0" spc="-3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“</a:t>
            </a:r>
            <a:r>
              <a:rPr sz="2800" b="0" i="1" dirty="0">
                <a:latin typeface="Calibri Light"/>
                <a:cs typeface="Calibri Light"/>
              </a:rPr>
              <a:t>Abraão</a:t>
            </a:r>
            <a:r>
              <a:rPr sz="2800" b="0" i="1" spc="-25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ergueu</a:t>
            </a:r>
            <a:r>
              <a:rPr sz="2800" b="0" i="1" spc="-40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os</a:t>
            </a:r>
            <a:r>
              <a:rPr sz="2800" b="0" i="1" spc="-55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olhos</a:t>
            </a:r>
            <a:r>
              <a:rPr sz="2800" b="0" i="1" spc="-50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e</a:t>
            </a:r>
            <a:r>
              <a:rPr sz="2800" b="0" i="1" spc="-60" dirty="0">
                <a:latin typeface="Calibri Light"/>
                <a:cs typeface="Calibri Light"/>
              </a:rPr>
              <a:t> </a:t>
            </a:r>
            <a:r>
              <a:rPr sz="2800" b="0" i="1" spc="-25" dirty="0">
                <a:latin typeface="Calibri Light"/>
                <a:cs typeface="Calibri Light"/>
              </a:rPr>
              <a:t>viu </a:t>
            </a:r>
            <a:r>
              <a:rPr sz="2800" b="0" i="1" dirty="0">
                <a:latin typeface="Calibri Light"/>
                <a:cs typeface="Calibri Light"/>
              </a:rPr>
              <a:t>um</a:t>
            </a:r>
            <a:r>
              <a:rPr sz="2800" b="0" i="1" spc="-60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carneiro</a:t>
            </a:r>
            <a:r>
              <a:rPr sz="2800" b="0" i="1" spc="-50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preso</a:t>
            </a:r>
            <a:r>
              <a:rPr sz="2800" b="0" i="1" spc="-55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pelos</a:t>
            </a:r>
            <a:r>
              <a:rPr sz="2800" b="0" i="1" spc="-60" dirty="0">
                <a:latin typeface="Calibri Light"/>
                <a:cs typeface="Calibri Light"/>
              </a:rPr>
              <a:t> </a:t>
            </a:r>
            <a:r>
              <a:rPr sz="2800" b="0" i="1" spc="-10" dirty="0">
                <a:latin typeface="Calibri Light"/>
                <a:cs typeface="Calibri Light"/>
              </a:rPr>
              <a:t>chifres </a:t>
            </a:r>
            <a:r>
              <a:rPr sz="2800" b="0" i="1" dirty="0">
                <a:latin typeface="Calibri Light"/>
                <a:cs typeface="Calibri Light"/>
              </a:rPr>
              <a:t>num</a:t>
            </a:r>
            <a:r>
              <a:rPr sz="2800" b="0" i="1" spc="-35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arbusto.</a:t>
            </a:r>
            <a:r>
              <a:rPr sz="2800" b="0" i="1" spc="-10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Foi</a:t>
            </a:r>
            <a:r>
              <a:rPr sz="2800" b="0" i="1" spc="-70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lá,</a:t>
            </a:r>
            <a:r>
              <a:rPr sz="2800" b="0" i="1" spc="-45" dirty="0">
                <a:latin typeface="Calibri Light"/>
                <a:cs typeface="Calibri Light"/>
              </a:rPr>
              <a:t> </a:t>
            </a:r>
            <a:r>
              <a:rPr sz="2800" b="0" i="1" spc="-20" dirty="0">
                <a:latin typeface="Calibri Light"/>
                <a:cs typeface="Calibri Light"/>
              </a:rPr>
              <a:t>pegou-</a:t>
            </a:r>
            <a:r>
              <a:rPr sz="2800" b="0" i="1" dirty="0">
                <a:latin typeface="Calibri Light"/>
                <a:cs typeface="Calibri Light"/>
              </a:rPr>
              <a:t>o</a:t>
            </a:r>
            <a:r>
              <a:rPr sz="2800" b="0" i="1" spc="-25" dirty="0">
                <a:latin typeface="Calibri Light"/>
                <a:cs typeface="Calibri Light"/>
              </a:rPr>
              <a:t> </a:t>
            </a:r>
            <a:r>
              <a:rPr sz="2800" b="0" i="1" spc="-50" dirty="0">
                <a:latin typeface="Calibri Light"/>
                <a:cs typeface="Calibri Light"/>
              </a:rPr>
              <a:t>e </a:t>
            </a:r>
            <a:r>
              <a:rPr sz="2800" b="0" i="1" spc="-20" dirty="0">
                <a:latin typeface="Calibri Light"/>
                <a:cs typeface="Calibri Light"/>
              </a:rPr>
              <a:t>sacrificou-</a:t>
            </a:r>
            <a:r>
              <a:rPr sz="2800" b="0" i="1" dirty="0">
                <a:latin typeface="Calibri Light"/>
                <a:cs typeface="Calibri Light"/>
              </a:rPr>
              <a:t>o</a:t>
            </a:r>
            <a:r>
              <a:rPr sz="2800" b="0" i="1" spc="15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como</a:t>
            </a:r>
            <a:r>
              <a:rPr sz="2800" b="0" i="1" spc="-15" dirty="0">
                <a:latin typeface="Calibri Light"/>
                <a:cs typeface="Calibri Light"/>
              </a:rPr>
              <a:t> </a:t>
            </a:r>
            <a:r>
              <a:rPr sz="2800" b="0" i="1" spc="-10" dirty="0">
                <a:latin typeface="Calibri Light"/>
                <a:cs typeface="Calibri Light"/>
              </a:rPr>
              <a:t>holocausto </a:t>
            </a:r>
            <a:r>
              <a:rPr sz="2800" b="0" i="1" dirty="0">
                <a:latin typeface="Calibri Light"/>
                <a:cs typeface="Calibri Light"/>
              </a:rPr>
              <a:t>em</a:t>
            </a:r>
            <a:r>
              <a:rPr sz="2800" b="0" i="1" spc="-35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lugar</a:t>
            </a:r>
            <a:r>
              <a:rPr sz="2800" b="0" i="1" spc="-15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de</a:t>
            </a:r>
            <a:r>
              <a:rPr sz="2800" b="0" i="1" spc="-30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seu</a:t>
            </a:r>
            <a:r>
              <a:rPr sz="2800" b="0" i="1" spc="-25" dirty="0">
                <a:latin typeface="Calibri Light"/>
                <a:cs typeface="Calibri Light"/>
              </a:rPr>
              <a:t> </a:t>
            </a:r>
            <a:r>
              <a:rPr sz="2800" b="0" i="1" spc="-10" dirty="0">
                <a:latin typeface="Calibri Light"/>
                <a:cs typeface="Calibri Light"/>
              </a:rPr>
              <a:t>filho</a:t>
            </a:r>
            <a:r>
              <a:rPr sz="2800" b="0" spc="-10" dirty="0">
                <a:latin typeface="Calibri Light"/>
                <a:cs typeface="Calibri Light"/>
              </a:rPr>
              <a:t>.”</a:t>
            </a:r>
            <a:endParaRPr sz="2800" dirty="0">
              <a:latin typeface="Calibri Light"/>
              <a:cs typeface="Calibri Light"/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54884F6-8DBC-F662-4A44-CB0D2D4D7F4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>
              <a:lnSpc>
                <a:spcPts val="1240"/>
              </a:lnSpc>
            </a:pPr>
            <a:fld id="{81D60167-4931-47E6-BA6A-407CBD079E47}" type="slidenum">
              <a:rPr lang="pt-BR" spc="-25" smtClean="0">
                <a:latin typeface="Calibri"/>
                <a:cs typeface="Calibri"/>
              </a:rPr>
              <a:t>14</a:t>
            </a:fld>
            <a:endParaRPr lang="pt-BR" spc="-25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7809495"/>
              </p:ext>
            </p:extLst>
          </p:nvPr>
        </p:nvGraphicFramePr>
        <p:xfrm>
          <a:off x="59690" y="238657"/>
          <a:ext cx="12132310" cy="402069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975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533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23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90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9259">
                <a:tc>
                  <a:txBody>
                    <a:bodyPr/>
                    <a:lstStyle/>
                    <a:p>
                      <a:pPr marL="31750">
                        <a:lnSpc>
                          <a:spcPts val="266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Gregoriano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66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Evento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1325" indent="0">
                        <a:lnSpc>
                          <a:spcPts val="266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Ano</a:t>
                      </a:r>
                      <a:r>
                        <a:rPr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Bíblico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44805" marR="48895">
                        <a:lnSpc>
                          <a:spcPts val="266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Ref</a:t>
                      </a:r>
                      <a:r>
                        <a:rPr sz="2800" b="0" spc="-12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.Bíblica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31750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1670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José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com</a:t>
                      </a:r>
                      <a:r>
                        <a:rPr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30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anos</a:t>
                      </a:r>
                      <a:r>
                        <a:rPr sz="2800" b="0" spc="-5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é</a:t>
                      </a:r>
                      <a:r>
                        <a:rPr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governador</a:t>
                      </a:r>
                      <a:r>
                        <a:rPr sz="2800" b="0" spc="-5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do</a:t>
                      </a:r>
                      <a:r>
                        <a:rPr sz="2800" b="0" spc="-5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Egito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26415">
                        <a:lnSpc>
                          <a:spcPts val="32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2.229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20040" marR="48895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Gn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41.4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31750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1670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Inicio</a:t>
                      </a:r>
                      <a:r>
                        <a:rPr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dos</a:t>
                      </a:r>
                      <a:r>
                        <a:rPr sz="2800" b="0" spc="-5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sete</a:t>
                      </a:r>
                      <a:r>
                        <a:rPr sz="2800" b="0" spc="-6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anos</a:t>
                      </a:r>
                      <a:r>
                        <a:rPr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de</a:t>
                      </a:r>
                      <a:r>
                        <a:rPr sz="2800" b="0" spc="-6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fartura</a:t>
                      </a:r>
                      <a:r>
                        <a:rPr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no</a:t>
                      </a:r>
                      <a:r>
                        <a:rPr sz="2800" b="0" spc="-7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Egito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86409">
                        <a:lnSpc>
                          <a:spcPts val="32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2.229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20040" marR="48895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Gn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41.29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31750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1666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Nascem</a:t>
                      </a:r>
                      <a:r>
                        <a:rPr sz="2800" b="0" spc="-8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Manassés</a:t>
                      </a:r>
                      <a:r>
                        <a:rPr sz="2800" b="0" spc="-8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e</a:t>
                      </a:r>
                      <a:r>
                        <a:rPr sz="2800" b="0" spc="-8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Efraim</a:t>
                      </a:r>
                      <a:r>
                        <a:rPr sz="2800" b="0" spc="-8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(gêmeos)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23240">
                        <a:lnSpc>
                          <a:spcPts val="32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2.233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20040" marR="48895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Gn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41.29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284">
                <a:tc>
                  <a:txBody>
                    <a:bodyPr/>
                    <a:lstStyle/>
                    <a:p>
                      <a:pPr marL="31750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1663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Início</a:t>
                      </a:r>
                      <a:r>
                        <a:rPr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dos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7</a:t>
                      </a:r>
                      <a:r>
                        <a:rPr sz="2800" b="0" spc="-5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anos</a:t>
                      </a:r>
                      <a:r>
                        <a:rPr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de</a:t>
                      </a:r>
                      <a:r>
                        <a:rPr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fome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no</a:t>
                      </a:r>
                      <a:r>
                        <a:rPr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Egito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23240">
                        <a:lnSpc>
                          <a:spcPts val="32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2.236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20040" marR="48895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Gn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45.5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31750">
                        <a:lnSpc>
                          <a:spcPts val="3240"/>
                        </a:lnSpc>
                      </a:pP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3240"/>
                        </a:lnSpc>
                      </a:pP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7530">
                        <a:lnSpc>
                          <a:spcPts val="3240"/>
                        </a:lnSpc>
                      </a:pP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20040" marR="48895">
                        <a:lnSpc>
                          <a:spcPts val="3240"/>
                        </a:lnSpc>
                      </a:pP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marL="31750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1661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3240"/>
                        </a:lnSpc>
                      </a:pPr>
                      <a:r>
                        <a:rPr sz="2800" b="1" dirty="0">
                          <a:latin typeface="Calibri Light"/>
                          <a:cs typeface="Calibri Light"/>
                        </a:rPr>
                        <a:t>Os</a:t>
                      </a:r>
                      <a:r>
                        <a:rPr sz="2800" b="1" spc="-6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1" dirty="0">
                          <a:latin typeface="Calibri Light"/>
                          <a:cs typeface="Calibri Light"/>
                        </a:rPr>
                        <a:t>filhos</a:t>
                      </a:r>
                      <a:r>
                        <a:rPr sz="2800" b="1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1" dirty="0">
                          <a:latin typeface="Calibri Light"/>
                          <a:cs typeface="Calibri Light"/>
                        </a:rPr>
                        <a:t>de</a:t>
                      </a:r>
                      <a:r>
                        <a:rPr sz="2800" b="1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1" dirty="0">
                          <a:latin typeface="Calibri Light"/>
                          <a:cs typeface="Calibri Light"/>
                        </a:rPr>
                        <a:t>Israel</a:t>
                      </a:r>
                      <a:r>
                        <a:rPr sz="2800" b="1" spc="-5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1" dirty="0">
                          <a:latin typeface="Calibri Light"/>
                          <a:cs typeface="Calibri Light"/>
                        </a:rPr>
                        <a:t>vão</a:t>
                      </a:r>
                      <a:r>
                        <a:rPr sz="2800" b="1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1" dirty="0">
                          <a:latin typeface="Calibri Light"/>
                          <a:cs typeface="Calibri Light"/>
                        </a:rPr>
                        <a:t>para</a:t>
                      </a:r>
                      <a:r>
                        <a:rPr sz="2800" b="1" spc="-7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1" dirty="0">
                          <a:latin typeface="Calibri Light"/>
                          <a:cs typeface="Calibri Light"/>
                        </a:rPr>
                        <a:t>o</a:t>
                      </a:r>
                      <a:r>
                        <a:rPr sz="2800" b="1" spc="-7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1" spc="-10" dirty="0" err="1">
                          <a:latin typeface="Calibri Light"/>
                          <a:cs typeface="Calibri Light"/>
                        </a:rPr>
                        <a:t>Egito</a:t>
                      </a:r>
                      <a:endParaRPr lang="pt-BR" sz="2800" b="1" spc="-10" dirty="0">
                        <a:latin typeface="Calibri Light"/>
                        <a:cs typeface="Calibri Light"/>
                      </a:endParaRPr>
                    </a:p>
                    <a:p>
                      <a:pPr marL="112395">
                        <a:lnSpc>
                          <a:spcPts val="3240"/>
                        </a:lnSpc>
                      </a:pPr>
                      <a:r>
                        <a:rPr lang="pt-BR" sz="2800" b="1" spc="-10" dirty="0">
                          <a:latin typeface="Calibri Light"/>
                          <a:cs typeface="Calibri Light"/>
                        </a:rPr>
                        <a:t>Até aqui são uma grande família</a:t>
                      </a:r>
                      <a:endParaRPr sz="2800" b="1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03885">
                        <a:lnSpc>
                          <a:spcPts val="32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2.238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44805" marR="48895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Gn</a:t>
                      </a:r>
                      <a:r>
                        <a:rPr sz="2800" b="0" spc="1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42.1-</a:t>
                      </a:r>
                      <a:r>
                        <a:rPr sz="2800" b="0" spc="-50" dirty="0">
                          <a:latin typeface="Calibri Light"/>
                          <a:cs typeface="Calibri Light"/>
                        </a:rPr>
                        <a:t>3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73BEB95-6F0B-80F6-12D2-FE379B570A2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>
              <a:lnSpc>
                <a:spcPts val="1240"/>
              </a:lnSpc>
            </a:pPr>
            <a:fld id="{81D60167-4931-47E6-BA6A-407CBD079E47}" type="slidenum">
              <a:rPr lang="pt-BR" spc="-25" smtClean="0">
                <a:latin typeface="Calibri"/>
                <a:cs typeface="Calibri"/>
              </a:rPr>
              <a:t>15</a:t>
            </a:fld>
            <a:endParaRPr lang="pt-BR" spc="-25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4759828"/>
              </p:ext>
            </p:extLst>
          </p:nvPr>
        </p:nvGraphicFramePr>
        <p:xfrm>
          <a:off x="59689" y="111404"/>
          <a:ext cx="12030075" cy="63265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48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81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6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37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1160">
                <a:tc>
                  <a:txBody>
                    <a:bodyPr/>
                    <a:lstStyle/>
                    <a:p>
                      <a:pPr marL="31750">
                        <a:lnSpc>
                          <a:spcPts val="266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Gregoriano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660"/>
                        </a:lnSpc>
                        <a:tabLst>
                          <a:tab pos="6570345" algn="l"/>
                        </a:tabLst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Evento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	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Ano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ts val="266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Bíblico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266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Ref</a:t>
                      </a:r>
                      <a:r>
                        <a:rPr sz="2800" b="0" spc="-12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.Bíblica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31750">
                        <a:lnSpc>
                          <a:spcPts val="29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1590</a:t>
                      </a:r>
                      <a:r>
                        <a:rPr sz="2800" b="0" spc="-14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940"/>
                        </a:lnSpc>
                      </a:pP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Morre</a:t>
                      </a:r>
                      <a:r>
                        <a:rPr sz="2800" b="0" spc="-13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José</a:t>
                      </a:r>
                      <a:r>
                        <a:rPr sz="2800" b="0" spc="-12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com</a:t>
                      </a:r>
                      <a:r>
                        <a:rPr sz="2800" b="0" spc="-12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110</a:t>
                      </a:r>
                      <a:r>
                        <a:rPr sz="2800" b="0" spc="-1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anos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6360" algn="r">
                        <a:lnSpc>
                          <a:spcPts val="29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2.309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Gn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50.22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084">
                <a:tc>
                  <a:txBody>
                    <a:bodyPr/>
                    <a:lstStyle/>
                    <a:p>
                      <a:pPr marL="31750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1568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Morre</a:t>
                      </a:r>
                      <a:r>
                        <a:rPr sz="2800" b="0" spc="-8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Levi</a:t>
                      </a:r>
                      <a:r>
                        <a:rPr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com</a:t>
                      </a:r>
                      <a:r>
                        <a:rPr sz="2800" b="0" spc="-7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137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anos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6360" algn="r">
                        <a:lnSpc>
                          <a:spcPts val="29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2.331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Ex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6.16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31750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1537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Nasce</a:t>
                      </a:r>
                      <a:r>
                        <a:rPr sz="2800" b="0" spc="-4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Miriã</a:t>
                      </a:r>
                      <a:r>
                        <a:rPr sz="2800" b="0" spc="-7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1" spc="-30" dirty="0">
                          <a:latin typeface="Calibri Light"/>
                          <a:cs typeface="Calibri Light"/>
                        </a:rPr>
                        <a:t>Possível</a:t>
                      </a:r>
                      <a:r>
                        <a:rPr sz="2800" b="1" spc="-10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1" dirty="0">
                          <a:latin typeface="Calibri Light"/>
                          <a:cs typeface="Calibri Light"/>
                        </a:rPr>
                        <a:t>início</a:t>
                      </a:r>
                      <a:r>
                        <a:rPr sz="2800" b="1" spc="-114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1" dirty="0">
                          <a:latin typeface="Calibri Light"/>
                          <a:cs typeface="Calibri Light"/>
                        </a:rPr>
                        <a:t>da</a:t>
                      </a:r>
                      <a:r>
                        <a:rPr sz="2800" b="1" spc="-11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1" spc="-35" dirty="0">
                          <a:latin typeface="Calibri Light"/>
                          <a:cs typeface="Calibri Light"/>
                        </a:rPr>
                        <a:t>escravidão</a:t>
                      </a:r>
                      <a:r>
                        <a:rPr sz="2800" b="1" spc="-114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1" spc="-10" dirty="0">
                          <a:latin typeface="Calibri Light"/>
                          <a:cs typeface="Calibri Light"/>
                        </a:rPr>
                        <a:t>egípcia</a:t>
                      </a:r>
                      <a:endParaRPr sz="2800" b="1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0645" algn="r">
                        <a:lnSpc>
                          <a:spcPts val="29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2.362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ts val="29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Talmud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31750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1535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940"/>
                        </a:lnSpc>
                      </a:pP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Nasce</a:t>
                      </a:r>
                      <a:r>
                        <a:rPr sz="2800" b="0" spc="-11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Arão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ts val="29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2.364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Ex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 7.7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084">
                <a:tc>
                  <a:txBody>
                    <a:bodyPr/>
                    <a:lstStyle/>
                    <a:p>
                      <a:pPr marL="31750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1532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940"/>
                        </a:lnSpc>
                      </a:pP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Nasce</a:t>
                      </a:r>
                      <a:r>
                        <a:rPr sz="2800" b="0" spc="-10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Moisés</a:t>
                      </a:r>
                      <a:r>
                        <a:rPr sz="2800" b="0" spc="-8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(7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de</a:t>
                      </a:r>
                      <a:r>
                        <a:rPr sz="2800" b="0" spc="-1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Adar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Fevereiro)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6205" algn="r">
                        <a:lnSpc>
                          <a:spcPts val="29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2.367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Ex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 7.7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31750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1530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Morre</a:t>
                      </a:r>
                      <a:r>
                        <a:rPr sz="2800" b="0" spc="-10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Coate,</a:t>
                      </a:r>
                      <a:r>
                        <a:rPr sz="2800" b="0" spc="-9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avô</a:t>
                      </a:r>
                      <a:r>
                        <a:rPr sz="2800" b="0" spc="-9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de</a:t>
                      </a:r>
                      <a:r>
                        <a:rPr sz="2800" b="0" spc="-10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Moises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6360" algn="r">
                        <a:lnSpc>
                          <a:spcPts val="29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2.369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Ex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6.18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31750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1496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Morre</a:t>
                      </a:r>
                      <a:r>
                        <a:rPr sz="2800" b="0" spc="-8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Anrão</a:t>
                      </a:r>
                      <a:r>
                        <a:rPr sz="2800" b="0" spc="-6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(pai</a:t>
                      </a:r>
                      <a:r>
                        <a:rPr sz="2800" b="0" spc="-9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de</a:t>
                      </a:r>
                      <a:r>
                        <a:rPr sz="2800" b="0" spc="-8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Moisés)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6360" algn="r">
                        <a:lnSpc>
                          <a:spcPts val="29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2.403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Ex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6.20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6084">
                <a:tc>
                  <a:txBody>
                    <a:bodyPr/>
                    <a:lstStyle/>
                    <a:p>
                      <a:pPr marL="31750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1493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940"/>
                        </a:lnSpc>
                      </a:pP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Nasce</a:t>
                      </a:r>
                      <a:r>
                        <a:rPr sz="2800" b="0" spc="-11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Josué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ts val="29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2.406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Jasar</a:t>
                      </a:r>
                      <a:r>
                        <a:rPr sz="2800" b="0" spc="-6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88.9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31750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1492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940"/>
                        </a:lnSpc>
                      </a:pP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Moisés</a:t>
                      </a:r>
                      <a:r>
                        <a:rPr sz="2800" b="0" spc="-9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mata</a:t>
                      </a:r>
                      <a:r>
                        <a:rPr sz="2800" b="0" spc="-10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um</a:t>
                      </a:r>
                      <a:r>
                        <a:rPr sz="2800" b="0" spc="-9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egípcio</a:t>
                      </a:r>
                      <a:r>
                        <a:rPr sz="2800" b="0" spc="-10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e</a:t>
                      </a:r>
                      <a:r>
                        <a:rPr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foge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6360" algn="r">
                        <a:lnSpc>
                          <a:spcPts val="29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2.407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At</a:t>
                      </a:r>
                      <a:r>
                        <a:rPr sz="2800" b="0" spc="-8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7.23,24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31750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1490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Nasce</a:t>
                      </a:r>
                      <a:r>
                        <a:rPr sz="2800" b="0" spc="-8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Calebe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8270">
                        <a:lnSpc>
                          <a:spcPts val="29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2.409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Js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 14.10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26084">
                <a:tc>
                  <a:txBody>
                    <a:bodyPr/>
                    <a:lstStyle/>
                    <a:p>
                      <a:pPr marL="31750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1452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Moisés</a:t>
                      </a:r>
                      <a:r>
                        <a:rPr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se</a:t>
                      </a:r>
                      <a:r>
                        <a:rPr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apresenta</a:t>
                      </a:r>
                      <a:r>
                        <a:rPr sz="2800" b="0" spc="-7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ao</a:t>
                      </a:r>
                      <a:r>
                        <a:rPr sz="2800" b="0" spc="-7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Faraó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ts val="29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2.447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Ex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 7.7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31750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1452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As</a:t>
                      </a:r>
                      <a:r>
                        <a:rPr sz="2800" b="0" spc="-7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dez</a:t>
                      </a:r>
                      <a:r>
                        <a:rPr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pragas</a:t>
                      </a:r>
                      <a:r>
                        <a:rPr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do</a:t>
                      </a:r>
                      <a:r>
                        <a:rPr sz="2800" b="0" spc="-7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Egito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29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2.447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Ex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7e12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31750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1451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A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instituição</a:t>
                      </a:r>
                      <a:r>
                        <a:rPr sz="2800" b="0" spc="-3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da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Páscoa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29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2.448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Ex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12.3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marL="31750">
                        <a:lnSpc>
                          <a:spcPts val="29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1451</a:t>
                      </a:r>
                      <a:r>
                        <a:rPr sz="2800" b="0" spc="-14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940"/>
                        </a:lnSpc>
                      </a:pPr>
                      <a:r>
                        <a:rPr sz="2800" b="1" spc="-35" dirty="0">
                          <a:latin typeface="Calibri Light"/>
                          <a:cs typeface="Calibri Light"/>
                        </a:rPr>
                        <a:t>Êxodo</a:t>
                      </a:r>
                      <a:r>
                        <a:rPr sz="2800" b="1" spc="-114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1" dirty="0">
                          <a:latin typeface="Calibri Light"/>
                          <a:cs typeface="Calibri Light"/>
                        </a:rPr>
                        <a:t>de</a:t>
                      </a:r>
                      <a:r>
                        <a:rPr sz="2800" b="1" spc="-9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1" spc="-10" dirty="0">
                          <a:latin typeface="Calibri Light"/>
                          <a:cs typeface="Calibri Light"/>
                        </a:rPr>
                        <a:t>Israel</a:t>
                      </a:r>
                      <a:endParaRPr sz="2800" b="1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ts val="29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2.448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Gn</a:t>
                      </a:r>
                      <a:r>
                        <a:rPr sz="2800" b="0" spc="1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15.3-13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78739" y="6422847"/>
            <a:ext cx="110477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0" dirty="0">
                <a:latin typeface="Calibri Light"/>
                <a:cs typeface="Calibri Light"/>
              </a:rPr>
              <a:t>O</a:t>
            </a:r>
            <a:r>
              <a:rPr sz="1600" b="0" spc="-35" dirty="0">
                <a:latin typeface="Calibri Light"/>
                <a:cs typeface="Calibri Light"/>
              </a:rPr>
              <a:t> </a:t>
            </a:r>
            <a:r>
              <a:rPr sz="1600" b="0" spc="-20" dirty="0">
                <a:latin typeface="Calibri Light"/>
                <a:cs typeface="Calibri Light"/>
              </a:rPr>
              <a:t>Talmud</a:t>
            </a:r>
            <a:r>
              <a:rPr sz="1600" b="0" spc="-30" dirty="0">
                <a:latin typeface="Calibri Light"/>
                <a:cs typeface="Calibri Light"/>
              </a:rPr>
              <a:t> </a:t>
            </a:r>
            <a:r>
              <a:rPr sz="1600" b="0" dirty="0">
                <a:latin typeface="Calibri Light"/>
                <a:cs typeface="Calibri Light"/>
              </a:rPr>
              <a:t>é</a:t>
            </a:r>
            <a:r>
              <a:rPr sz="1600" b="0" spc="-55" dirty="0">
                <a:latin typeface="Calibri Light"/>
                <a:cs typeface="Calibri Light"/>
              </a:rPr>
              <a:t> </a:t>
            </a:r>
            <a:r>
              <a:rPr sz="1600" b="0" dirty="0">
                <a:latin typeface="Calibri Light"/>
                <a:cs typeface="Calibri Light"/>
              </a:rPr>
              <a:t>um</a:t>
            </a:r>
            <a:r>
              <a:rPr sz="1600" b="0" spc="-25" dirty="0">
                <a:latin typeface="Calibri Light"/>
                <a:cs typeface="Calibri Light"/>
              </a:rPr>
              <a:t> </a:t>
            </a:r>
            <a:r>
              <a:rPr sz="1600" b="0" spc="-10" dirty="0">
                <a:latin typeface="Calibri Light"/>
                <a:cs typeface="Calibri Light"/>
              </a:rPr>
              <a:t>complemento</a:t>
            </a:r>
            <a:r>
              <a:rPr sz="1600" b="0" spc="-40" dirty="0">
                <a:latin typeface="Calibri Light"/>
                <a:cs typeface="Calibri Light"/>
              </a:rPr>
              <a:t> </a:t>
            </a:r>
            <a:r>
              <a:rPr sz="1600" b="0" dirty="0">
                <a:latin typeface="Calibri Light"/>
                <a:cs typeface="Calibri Light"/>
              </a:rPr>
              <a:t>do</a:t>
            </a:r>
            <a:r>
              <a:rPr sz="1600" b="0" spc="-30" dirty="0">
                <a:latin typeface="Calibri Light"/>
                <a:cs typeface="Calibri Light"/>
              </a:rPr>
              <a:t> </a:t>
            </a:r>
            <a:r>
              <a:rPr sz="1600" b="0" spc="-25" dirty="0">
                <a:latin typeface="Calibri Light"/>
                <a:cs typeface="Calibri Light"/>
              </a:rPr>
              <a:t>Pentateuco,</a:t>
            </a:r>
            <a:r>
              <a:rPr sz="1600" b="0" spc="-60" dirty="0">
                <a:latin typeface="Calibri Light"/>
                <a:cs typeface="Calibri Light"/>
              </a:rPr>
              <a:t> </a:t>
            </a:r>
            <a:r>
              <a:rPr sz="1600" b="0" spc="-10" dirty="0">
                <a:latin typeface="Calibri Light"/>
                <a:cs typeface="Calibri Light"/>
              </a:rPr>
              <a:t>preenche</a:t>
            </a:r>
            <a:r>
              <a:rPr sz="1600" b="0" spc="-35" dirty="0">
                <a:latin typeface="Calibri Light"/>
                <a:cs typeface="Calibri Light"/>
              </a:rPr>
              <a:t> </a:t>
            </a:r>
            <a:r>
              <a:rPr sz="1600" b="0" dirty="0">
                <a:latin typeface="Calibri Light"/>
                <a:cs typeface="Calibri Light"/>
              </a:rPr>
              <a:t>lacunas,</a:t>
            </a:r>
            <a:r>
              <a:rPr sz="1600" b="0" spc="-40" dirty="0">
                <a:latin typeface="Calibri Light"/>
                <a:cs typeface="Calibri Light"/>
              </a:rPr>
              <a:t> </a:t>
            </a:r>
            <a:r>
              <a:rPr sz="1600" b="0" spc="-10" dirty="0">
                <a:latin typeface="Calibri Light"/>
                <a:cs typeface="Calibri Light"/>
              </a:rPr>
              <a:t>explica</a:t>
            </a:r>
            <a:r>
              <a:rPr sz="1600" b="0" spc="-35" dirty="0">
                <a:latin typeface="Calibri Light"/>
                <a:cs typeface="Calibri Light"/>
              </a:rPr>
              <a:t> </a:t>
            </a:r>
            <a:r>
              <a:rPr sz="1600" b="0" dirty="0">
                <a:latin typeface="Calibri Light"/>
                <a:cs typeface="Calibri Light"/>
              </a:rPr>
              <a:t>leis,</a:t>
            </a:r>
            <a:r>
              <a:rPr sz="1600" b="0" spc="-30" dirty="0">
                <a:latin typeface="Calibri Light"/>
                <a:cs typeface="Calibri Light"/>
              </a:rPr>
              <a:t> </a:t>
            </a:r>
            <a:r>
              <a:rPr sz="1600" b="0" dirty="0">
                <a:latin typeface="Calibri Light"/>
                <a:cs typeface="Calibri Light"/>
              </a:rPr>
              <a:t>inclui</a:t>
            </a:r>
            <a:r>
              <a:rPr sz="1600" b="0" spc="-40" dirty="0">
                <a:latin typeface="Calibri Light"/>
                <a:cs typeface="Calibri Light"/>
              </a:rPr>
              <a:t> </a:t>
            </a:r>
            <a:r>
              <a:rPr sz="1600" b="0" dirty="0">
                <a:latin typeface="Calibri Light"/>
                <a:cs typeface="Calibri Light"/>
              </a:rPr>
              <a:t>histórias e</a:t>
            </a:r>
            <a:r>
              <a:rPr sz="1600" b="0" spc="-55" dirty="0">
                <a:latin typeface="Calibri Light"/>
                <a:cs typeface="Calibri Light"/>
              </a:rPr>
              <a:t> </a:t>
            </a:r>
            <a:r>
              <a:rPr sz="1600" b="0" dirty="0">
                <a:latin typeface="Calibri Light"/>
                <a:cs typeface="Calibri Light"/>
              </a:rPr>
              <a:t>ditos</a:t>
            </a:r>
            <a:r>
              <a:rPr sz="1600" b="0" spc="-20" dirty="0">
                <a:latin typeface="Calibri Light"/>
                <a:cs typeface="Calibri Light"/>
              </a:rPr>
              <a:t> </a:t>
            </a:r>
            <a:r>
              <a:rPr sz="1600" b="0" dirty="0">
                <a:latin typeface="Calibri Light"/>
                <a:cs typeface="Calibri Light"/>
              </a:rPr>
              <a:t>da</a:t>
            </a:r>
            <a:r>
              <a:rPr sz="1600" b="0" spc="-35" dirty="0">
                <a:latin typeface="Calibri Light"/>
                <a:cs typeface="Calibri Light"/>
              </a:rPr>
              <a:t> </a:t>
            </a:r>
            <a:r>
              <a:rPr sz="1600" b="0" dirty="0">
                <a:latin typeface="Calibri Light"/>
                <a:cs typeface="Calibri Light"/>
              </a:rPr>
              <a:t>filosofia</a:t>
            </a:r>
            <a:r>
              <a:rPr sz="1600" b="0" spc="-25" dirty="0">
                <a:latin typeface="Calibri Light"/>
                <a:cs typeface="Calibri Light"/>
              </a:rPr>
              <a:t> </a:t>
            </a:r>
            <a:r>
              <a:rPr sz="1600" b="0" dirty="0">
                <a:latin typeface="Calibri Light"/>
                <a:cs typeface="Calibri Light"/>
              </a:rPr>
              <a:t>e</a:t>
            </a:r>
            <a:r>
              <a:rPr sz="1600" b="0" spc="-40" dirty="0">
                <a:latin typeface="Calibri Light"/>
                <a:cs typeface="Calibri Light"/>
              </a:rPr>
              <a:t> </a:t>
            </a:r>
            <a:r>
              <a:rPr sz="1600" b="0" dirty="0">
                <a:latin typeface="Calibri Light"/>
                <a:cs typeface="Calibri Light"/>
              </a:rPr>
              <a:t>sabedoria</a:t>
            </a:r>
            <a:r>
              <a:rPr sz="1600" b="0" spc="-10" dirty="0">
                <a:latin typeface="Calibri Light"/>
                <a:cs typeface="Calibri Light"/>
              </a:rPr>
              <a:t> </a:t>
            </a:r>
            <a:r>
              <a:rPr sz="1600" b="0" dirty="0">
                <a:latin typeface="Calibri Light"/>
                <a:cs typeface="Calibri Light"/>
              </a:rPr>
              <a:t>do</a:t>
            </a:r>
            <a:r>
              <a:rPr sz="1600" b="0" spc="-15" dirty="0">
                <a:latin typeface="Calibri Light"/>
                <a:cs typeface="Calibri Light"/>
              </a:rPr>
              <a:t> </a:t>
            </a:r>
            <a:r>
              <a:rPr sz="1600" b="0" spc="-10" dirty="0">
                <a:latin typeface="Calibri Light"/>
                <a:cs typeface="Calibri Light"/>
              </a:rPr>
              <a:t>Judaísmo</a:t>
            </a:r>
            <a:r>
              <a:rPr sz="1400" b="0" spc="-10" dirty="0">
                <a:latin typeface="Calibri Light"/>
                <a:cs typeface="Calibri Light"/>
              </a:rPr>
              <a:t>.</a:t>
            </a:r>
            <a:endParaRPr sz="140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03D58-E66A-BE2F-8A44-F630E47CF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FDC4CF71-ACF6-44B8-9298-EADA8131441A}"/>
              </a:ext>
            </a:extLst>
          </p:cNvPr>
          <p:cNvSpPr txBox="1"/>
          <p:nvPr/>
        </p:nvSpPr>
        <p:spPr>
          <a:xfrm>
            <a:off x="316816" y="50783"/>
            <a:ext cx="11040297" cy="44627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2300" b="1" dirty="0"/>
              <a:t>CONCLUSÃO:</a:t>
            </a:r>
          </a:p>
        </p:txBody>
      </p:sp>
      <p:sp>
        <p:nvSpPr>
          <p:cNvPr id="8" name="Espaço Reservado para Número de Slide 7">
            <a:extLst>
              <a:ext uri="{FF2B5EF4-FFF2-40B4-BE49-F238E27FC236}">
                <a16:creationId xmlns:a16="http://schemas.microsoft.com/office/drawing/2014/main" id="{9E925096-9737-090C-AED0-60459B0980D0}"/>
              </a:ext>
            </a:extLst>
          </p:cNvPr>
          <p:cNvSpPr txBox="1">
            <a:spLocks/>
          </p:cNvSpPr>
          <p:nvPr/>
        </p:nvSpPr>
        <p:spPr>
          <a:xfrm>
            <a:off x="11027533" y="50783"/>
            <a:ext cx="3295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z="900" smtClean="0">
                <a:solidFill>
                  <a:schemeClr val="tx1">
                    <a:tint val="75000"/>
                  </a:schemeClr>
                </a:solidFill>
              </a:rPr>
              <a:pPr/>
              <a:t>17</a:t>
            </a:fld>
            <a:endParaRPr lang="en-US" sz="9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8C991A3-76D9-FFE4-0C5D-66D6827F04A5}"/>
              </a:ext>
            </a:extLst>
          </p:cNvPr>
          <p:cNvSpPr txBox="1"/>
          <p:nvPr/>
        </p:nvSpPr>
        <p:spPr>
          <a:xfrm>
            <a:off x="188901" y="838200"/>
            <a:ext cx="119837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"</a:t>
            </a:r>
            <a:r>
              <a:rPr lang="pt-BR" sz="2800" b="0" i="1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Pela fé Abraão, quando chamado, obedeceu e foi para um lugar que mais tarde receberia como herança, embora não soubesse para onde estava indo</a:t>
            </a: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." (</a:t>
            </a:r>
            <a:r>
              <a:rPr lang="pt-BR"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Hb</a:t>
            </a: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11.8)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0AC276C-2B53-05EE-B318-F1A85C2B63C6}"/>
              </a:ext>
            </a:extLst>
          </p:cNvPr>
          <p:cNvSpPr txBox="1"/>
          <p:nvPr/>
        </p:nvSpPr>
        <p:spPr>
          <a:xfrm>
            <a:off x="188901" y="2743200"/>
            <a:ext cx="1177449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i="0" u="none" dirty="0">
                <a:solidFill>
                  <a:srgbClr val="0F172A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Próxima Aula: Aula 03 — Da Escravidão </a:t>
            </a:r>
            <a:r>
              <a:rPr lang="pt-BR" sz="2800" b="1" i="0" u="none">
                <a:solidFill>
                  <a:srgbClr val="0F172A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no Egito </a:t>
            </a:r>
            <a:r>
              <a:rPr lang="pt-BR" sz="2800" b="1" i="0" u="none" dirty="0">
                <a:solidFill>
                  <a:srgbClr val="0F172A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ao Êxodo - </a:t>
            </a: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Leitura prévia recomendada:       </a:t>
            </a:r>
            <a:r>
              <a:rPr lang="pt-BR"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Êx</a:t>
            </a: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3.1-12 e </a:t>
            </a:r>
            <a:r>
              <a:rPr lang="pt-BR"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Êx</a:t>
            </a: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12.31-42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7EC519E-445C-8F43-3F31-F5A10F8D23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5410200"/>
            <a:ext cx="3084843" cy="993734"/>
          </a:xfrm>
          <a:prstGeom prst="rect">
            <a:avLst/>
          </a:prstGeom>
        </p:spPr>
      </p:pic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ABC24F0-B170-F997-E2C3-93A22547E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6731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9640B-C1BE-977D-C8A7-5CB24AEE9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sultado de imagem para obrigado">
            <a:extLst>
              <a:ext uri="{FF2B5EF4-FFF2-40B4-BE49-F238E27FC236}">
                <a16:creationId xmlns:a16="http://schemas.microsoft.com/office/drawing/2014/main" id="{6BFF564A-669B-930B-DD3E-F8EF7E057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553" y="1"/>
            <a:ext cx="920944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6A0DA7A-EA90-21DF-BAA0-38BC22D91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93664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0124" y="230124"/>
            <a:ext cx="6841490" cy="680085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170"/>
              </a:lnSpc>
            </a:pPr>
            <a:r>
              <a:rPr sz="4800" b="1" spc="-20" dirty="0">
                <a:solidFill>
                  <a:srgbClr val="FFFFFF"/>
                </a:solidFill>
                <a:latin typeface="Arial"/>
                <a:cs typeface="Arial"/>
              </a:rPr>
              <a:t>CRONOLOGIA</a:t>
            </a:r>
            <a:r>
              <a:rPr sz="4800" b="1" spc="-2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800" b="1" spc="-10" dirty="0">
                <a:solidFill>
                  <a:srgbClr val="FFFFFF"/>
                </a:solidFill>
                <a:latin typeface="Arial"/>
                <a:cs typeface="Arial"/>
              </a:rPr>
              <a:t>BÍBLICA</a:t>
            </a:r>
            <a:endParaRPr sz="4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4641" y="2754629"/>
            <a:ext cx="10113645" cy="582295"/>
          </a:xfrm>
          <a:custGeom>
            <a:avLst/>
            <a:gdLst/>
            <a:ahLst/>
            <a:cxnLst/>
            <a:rect l="l" t="t" r="r" b="b"/>
            <a:pathLst>
              <a:path w="10113645" h="582295">
                <a:moveTo>
                  <a:pt x="178308" y="289560"/>
                </a:moveTo>
                <a:lnTo>
                  <a:pt x="10113137" y="289560"/>
                </a:lnTo>
              </a:path>
              <a:path w="10113645" h="582295">
                <a:moveTo>
                  <a:pt x="10667" y="374396"/>
                </a:moveTo>
                <a:lnTo>
                  <a:pt x="177799" y="374396"/>
                </a:lnTo>
                <a:lnTo>
                  <a:pt x="177799" y="207263"/>
                </a:lnTo>
                <a:lnTo>
                  <a:pt x="10667" y="207263"/>
                </a:lnTo>
                <a:lnTo>
                  <a:pt x="10667" y="374396"/>
                </a:lnTo>
                <a:close/>
              </a:path>
              <a:path w="10113645" h="582295">
                <a:moveTo>
                  <a:pt x="2115312" y="0"/>
                </a:moveTo>
                <a:lnTo>
                  <a:pt x="2115312" y="580644"/>
                </a:lnTo>
              </a:path>
              <a:path w="10113645" h="582295">
                <a:moveTo>
                  <a:pt x="4501896" y="0"/>
                </a:moveTo>
                <a:lnTo>
                  <a:pt x="4501896" y="580644"/>
                </a:lnTo>
              </a:path>
              <a:path w="10113645" h="582295">
                <a:moveTo>
                  <a:pt x="6914387" y="0"/>
                </a:moveTo>
                <a:lnTo>
                  <a:pt x="6914387" y="580644"/>
                </a:lnTo>
              </a:path>
              <a:path w="10113645" h="582295">
                <a:moveTo>
                  <a:pt x="9817608" y="0"/>
                </a:moveTo>
                <a:lnTo>
                  <a:pt x="9817608" y="580644"/>
                </a:lnTo>
              </a:path>
              <a:path w="10113645" h="582295">
                <a:moveTo>
                  <a:pt x="0" y="1524"/>
                </a:moveTo>
                <a:lnTo>
                  <a:pt x="0" y="582168"/>
                </a:lnTo>
              </a:path>
            </a:pathLst>
          </a:custGeom>
          <a:ln w="380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11836" y="4867655"/>
            <a:ext cx="11495405" cy="1238250"/>
            <a:chOff x="211836" y="4867655"/>
            <a:chExt cx="11495405" cy="1238250"/>
          </a:xfrm>
        </p:grpSpPr>
        <p:sp>
          <p:nvSpPr>
            <p:cNvPr id="5" name="object 5"/>
            <p:cNvSpPr/>
            <p:nvPr/>
          </p:nvSpPr>
          <p:spPr>
            <a:xfrm>
              <a:off x="230886" y="4903469"/>
              <a:ext cx="11457305" cy="582295"/>
            </a:xfrm>
            <a:custGeom>
              <a:avLst/>
              <a:gdLst/>
              <a:ahLst/>
              <a:cxnLst/>
              <a:rect l="l" t="t" r="r" b="b"/>
              <a:pathLst>
                <a:path w="11457305" h="582295">
                  <a:moveTo>
                    <a:pt x="0" y="347471"/>
                  </a:moveTo>
                  <a:lnTo>
                    <a:pt x="11266932" y="347471"/>
                  </a:lnTo>
                </a:path>
                <a:path w="11457305" h="582295">
                  <a:moveTo>
                    <a:pt x="11266932" y="383920"/>
                  </a:moveTo>
                  <a:lnTo>
                    <a:pt x="11456924" y="361060"/>
                  </a:lnTo>
                  <a:lnTo>
                    <a:pt x="11266932" y="338327"/>
                  </a:lnTo>
                  <a:lnTo>
                    <a:pt x="11266932" y="383920"/>
                  </a:lnTo>
                  <a:close/>
                </a:path>
                <a:path w="11457305" h="582295">
                  <a:moveTo>
                    <a:pt x="1885188" y="0"/>
                  </a:moveTo>
                  <a:lnTo>
                    <a:pt x="1885188" y="582167"/>
                  </a:lnTo>
                </a:path>
              </a:pathLst>
            </a:custGeom>
            <a:ln w="38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732788" y="5495543"/>
              <a:ext cx="1624965" cy="558165"/>
            </a:xfrm>
            <a:custGeom>
              <a:avLst/>
              <a:gdLst/>
              <a:ahLst/>
              <a:cxnLst/>
              <a:rect l="l" t="t" r="r" b="b"/>
              <a:pathLst>
                <a:path w="1624964" h="558164">
                  <a:moveTo>
                    <a:pt x="0" y="557783"/>
                  </a:moveTo>
                  <a:lnTo>
                    <a:pt x="1624584" y="557783"/>
                  </a:lnTo>
                  <a:lnTo>
                    <a:pt x="1624584" y="0"/>
                  </a:lnTo>
                  <a:lnTo>
                    <a:pt x="0" y="0"/>
                  </a:lnTo>
                  <a:lnTo>
                    <a:pt x="0" y="557783"/>
                  </a:lnTo>
                  <a:close/>
                </a:path>
              </a:pathLst>
            </a:custGeom>
            <a:ln w="9523">
              <a:solidFill>
                <a:srgbClr val="CCCC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94682" y="4886705"/>
              <a:ext cx="0" cy="581025"/>
            </a:xfrm>
            <a:custGeom>
              <a:avLst/>
              <a:gdLst/>
              <a:ahLst/>
              <a:cxnLst/>
              <a:rect l="l" t="t" r="r" b="b"/>
              <a:pathLst>
                <a:path h="581025">
                  <a:moveTo>
                    <a:pt x="0" y="0"/>
                  </a:moveTo>
                  <a:lnTo>
                    <a:pt x="0" y="253746"/>
                  </a:lnTo>
                </a:path>
                <a:path h="581025">
                  <a:moveTo>
                    <a:pt x="0" y="253746"/>
                  </a:moveTo>
                  <a:lnTo>
                    <a:pt x="0" y="580644"/>
                  </a:lnTo>
                </a:path>
              </a:pathLst>
            </a:custGeom>
            <a:ln w="38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767327" y="5532119"/>
              <a:ext cx="5869305" cy="568960"/>
            </a:xfrm>
            <a:custGeom>
              <a:avLst/>
              <a:gdLst/>
              <a:ahLst/>
              <a:cxnLst/>
              <a:rect l="l" t="t" r="r" b="b"/>
              <a:pathLst>
                <a:path w="5869305" h="568960">
                  <a:moveTo>
                    <a:pt x="0" y="557783"/>
                  </a:moveTo>
                  <a:lnTo>
                    <a:pt x="1482852" y="557783"/>
                  </a:lnTo>
                  <a:lnTo>
                    <a:pt x="1482852" y="0"/>
                  </a:lnTo>
                  <a:lnTo>
                    <a:pt x="0" y="0"/>
                  </a:lnTo>
                  <a:lnTo>
                    <a:pt x="0" y="557783"/>
                  </a:lnTo>
                  <a:close/>
                </a:path>
                <a:path w="5869305" h="568960">
                  <a:moveTo>
                    <a:pt x="4172712" y="568451"/>
                  </a:moveTo>
                  <a:lnTo>
                    <a:pt x="5868924" y="568451"/>
                  </a:lnTo>
                  <a:lnTo>
                    <a:pt x="5868924" y="12191"/>
                  </a:lnTo>
                  <a:lnTo>
                    <a:pt x="4172712" y="12191"/>
                  </a:lnTo>
                  <a:lnTo>
                    <a:pt x="4172712" y="568451"/>
                  </a:lnTo>
                  <a:close/>
                </a:path>
              </a:pathLst>
            </a:custGeom>
            <a:ln w="9523">
              <a:solidFill>
                <a:srgbClr val="CCCC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921764" y="3398520"/>
            <a:ext cx="1446530" cy="558165"/>
          </a:xfrm>
          <a:prstGeom prst="rect">
            <a:avLst/>
          </a:prstGeom>
          <a:ln w="9523">
            <a:solidFill>
              <a:srgbClr val="CCCCCC"/>
            </a:solidFill>
          </a:ln>
        </p:spPr>
        <p:txBody>
          <a:bodyPr vert="horz" wrap="square" lIns="0" tIns="106045" rIns="0" bIns="0" rtlCol="0">
            <a:spAutoFit/>
          </a:bodyPr>
          <a:lstStyle/>
          <a:p>
            <a:pPr marL="217804">
              <a:lnSpc>
                <a:spcPct val="100000"/>
              </a:lnSpc>
              <a:spcBef>
                <a:spcPts val="835"/>
              </a:spcBef>
            </a:pPr>
            <a:r>
              <a:rPr sz="2800" b="0" i="1" dirty="0">
                <a:solidFill>
                  <a:srgbClr val="666666"/>
                </a:solidFill>
                <a:latin typeface="Calibri Light"/>
                <a:cs typeface="Calibri Light"/>
              </a:rPr>
              <a:t>1951</a:t>
            </a:r>
            <a:r>
              <a:rPr sz="2800" b="0" i="1" spc="-7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2800" b="0" i="1" spc="-25" dirty="0">
                <a:solidFill>
                  <a:srgbClr val="666666"/>
                </a:solidFill>
                <a:latin typeface="Calibri Light"/>
                <a:cs typeface="Calibri Light"/>
              </a:rPr>
              <a:t>aC</a:t>
            </a:r>
            <a:endParaRPr sz="2800">
              <a:latin typeface="Calibri Light"/>
              <a:cs typeface="Calibri Ligh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37076" y="3425952"/>
            <a:ext cx="1717675" cy="558165"/>
          </a:xfrm>
          <a:prstGeom prst="rect">
            <a:avLst/>
          </a:prstGeom>
          <a:ln w="9523">
            <a:solidFill>
              <a:srgbClr val="CCCCCC"/>
            </a:solidFill>
          </a:ln>
        </p:spPr>
        <p:txBody>
          <a:bodyPr vert="horz" wrap="square" lIns="0" tIns="102870" rIns="0" bIns="0" rtlCol="0">
            <a:spAutoFit/>
          </a:bodyPr>
          <a:lstStyle/>
          <a:p>
            <a:pPr marL="247015">
              <a:lnSpc>
                <a:spcPct val="100000"/>
              </a:lnSpc>
              <a:spcBef>
                <a:spcPts val="810"/>
              </a:spcBef>
            </a:pPr>
            <a:r>
              <a:rPr sz="2800" b="0" i="1" dirty="0">
                <a:latin typeface="Calibri Light"/>
                <a:cs typeface="Calibri Light"/>
              </a:rPr>
              <a:t>1590</a:t>
            </a:r>
            <a:r>
              <a:rPr sz="2800" b="0" i="1" spc="-40" dirty="0">
                <a:latin typeface="Calibri Light"/>
                <a:cs typeface="Calibri Light"/>
              </a:rPr>
              <a:t> </a:t>
            </a:r>
            <a:r>
              <a:rPr sz="2800" b="0" i="1" spc="-25" dirty="0">
                <a:latin typeface="Calibri Light"/>
                <a:cs typeface="Calibri Light"/>
              </a:rPr>
              <a:t>aC</a:t>
            </a:r>
            <a:endParaRPr sz="2800">
              <a:latin typeface="Calibri Light"/>
              <a:cs typeface="Calibri Ligh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19088" y="3398520"/>
            <a:ext cx="2028825" cy="558165"/>
          </a:xfrm>
          <a:prstGeom prst="rect">
            <a:avLst/>
          </a:prstGeom>
          <a:ln w="9523">
            <a:solidFill>
              <a:srgbClr val="CCCCCC"/>
            </a:solidFill>
          </a:ln>
        </p:spPr>
        <p:txBody>
          <a:bodyPr vert="horz" wrap="square" lIns="0" tIns="102870" rIns="0" bIns="0" rtlCol="0">
            <a:spAutoFit/>
          </a:bodyPr>
          <a:lstStyle/>
          <a:p>
            <a:pPr marL="247015">
              <a:lnSpc>
                <a:spcPct val="100000"/>
              </a:lnSpc>
              <a:spcBef>
                <a:spcPts val="810"/>
              </a:spcBef>
            </a:pPr>
            <a:r>
              <a:rPr sz="2800" b="0" i="1" dirty="0">
                <a:solidFill>
                  <a:srgbClr val="666666"/>
                </a:solidFill>
                <a:latin typeface="Calibri Light"/>
                <a:cs typeface="Calibri Light"/>
              </a:rPr>
              <a:t>1412</a:t>
            </a:r>
            <a:r>
              <a:rPr sz="2800" b="0" i="1" spc="-7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2800" b="0" i="1" spc="-25" dirty="0">
                <a:solidFill>
                  <a:srgbClr val="666666"/>
                </a:solidFill>
                <a:latin typeface="Calibri Light"/>
                <a:cs typeface="Calibri Light"/>
              </a:rPr>
              <a:t>aC.</a:t>
            </a:r>
            <a:endParaRPr sz="2800">
              <a:latin typeface="Calibri Light"/>
              <a:cs typeface="Calibri Ligh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42187" y="2214372"/>
            <a:ext cx="1736089" cy="672465"/>
          </a:xfrm>
          <a:prstGeom prst="rect">
            <a:avLst/>
          </a:prstGeom>
          <a:solidFill>
            <a:srgbClr val="92C37B"/>
          </a:solidFill>
        </p:spPr>
        <p:txBody>
          <a:bodyPr vert="horz" wrap="square" lIns="0" tIns="217170" rIns="0" bIns="0" rtlCol="0">
            <a:spAutoFit/>
          </a:bodyPr>
          <a:lstStyle/>
          <a:p>
            <a:pPr marL="426084">
              <a:lnSpc>
                <a:spcPct val="100000"/>
              </a:lnSpc>
              <a:spcBef>
                <a:spcPts val="1710"/>
              </a:spcBef>
            </a:pPr>
            <a:r>
              <a:rPr sz="2800" b="0" spc="-10" dirty="0">
                <a:latin typeface="Calibri Light"/>
                <a:cs typeface="Calibri Light"/>
              </a:rPr>
              <a:t>Princípio</a:t>
            </a:r>
            <a:endParaRPr sz="2800">
              <a:latin typeface="Calibri Light"/>
              <a:cs typeface="Calibri Ligh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880360" y="2214372"/>
            <a:ext cx="1963420" cy="672465"/>
          </a:xfrm>
          <a:prstGeom prst="rect">
            <a:avLst/>
          </a:prstGeom>
          <a:solidFill>
            <a:srgbClr val="A0C3C7"/>
          </a:solidFill>
        </p:spPr>
        <p:txBody>
          <a:bodyPr vert="horz" wrap="square" lIns="0" tIns="217170" rIns="0" bIns="0" rtlCol="0">
            <a:spAutoFit/>
          </a:bodyPr>
          <a:lstStyle/>
          <a:p>
            <a:pPr marL="522605">
              <a:lnSpc>
                <a:spcPct val="100000"/>
              </a:lnSpc>
              <a:spcBef>
                <a:spcPts val="1710"/>
              </a:spcBef>
            </a:pPr>
            <a:r>
              <a:rPr sz="2800" b="0" spc="-10" dirty="0">
                <a:latin typeface="Calibri Light"/>
                <a:cs typeface="Calibri Light"/>
              </a:rPr>
              <a:t>Patriarcas</a:t>
            </a:r>
            <a:endParaRPr sz="2800">
              <a:latin typeface="Calibri Light"/>
              <a:cs typeface="Calibri Ligh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4102" y="3422141"/>
            <a:ext cx="1663064" cy="448309"/>
          </a:xfrm>
          <a:prstGeom prst="rect">
            <a:avLst/>
          </a:prstGeom>
          <a:ln w="38100">
            <a:solidFill>
              <a:srgbClr val="E7E6E6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45720">
              <a:lnSpc>
                <a:spcPts val="3310"/>
              </a:lnSpc>
              <a:tabLst>
                <a:tab pos="512445" algn="l"/>
                <a:tab pos="1442720" algn="l"/>
              </a:tabLst>
            </a:pPr>
            <a:r>
              <a:rPr sz="2800" b="0" i="1" spc="-25" dirty="0">
                <a:latin typeface="Calibri Light"/>
                <a:cs typeface="Calibri Light"/>
              </a:rPr>
              <a:t>ex</a:t>
            </a:r>
            <a:r>
              <a:rPr sz="2800" b="0" i="1" dirty="0">
                <a:latin typeface="Calibri Light"/>
                <a:cs typeface="Calibri Light"/>
              </a:rPr>
              <a:t>	</a:t>
            </a:r>
            <a:r>
              <a:rPr sz="2800" b="0" i="1" spc="-10" dirty="0">
                <a:latin typeface="Calibri Light"/>
                <a:cs typeface="Calibri Light"/>
              </a:rPr>
              <a:t>nihilo</a:t>
            </a:r>
            <a:r>
              <a:rPr sz="2800" b="0" i="1" dirty="0">
                <a:latin typeface="Calibri Light"/>
                <a:cs typeface="Calibri Light"/>
              </a:rPr>
              <a:t>	</a:t>
            </a:r>
            <a:r>
              <a:rPr sz="2800" b="0" i="1" spc="-50" dirty="0">
                <a:latin typeface="Calibri Light"/>
                <a:cs typeface="Calibri Light"/>
              </a:rPr>
              <a:t>0</a:t>
            </a:r>
            <a:endParaRPr sz="2800">
              <a:latin typeface="Calibri Light"/>
              <a:cs typeface="Calibri Ligh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12079" y="1499616"/>
            <a:ext cx="2207260" cy="1414780"/>
          </a:xfrm>
          <a:prstGeom prst="rect">
            <a:avLst/>
          </a:prstGeom>
          <a:solidFill>
            <a:srgbClr val="B3A7D5"/>
          </a:solidFill>
        </p:spPr>
        <p:txBody>
          <a:bodyPr vert="horz" wrap="square" lIns="0" tIns="97155" rIns="0" bIns="0" rtlCol="0">
            <a:spAutoFit/>
          </a:bodyPr>
          <a:lstStyle/>
          <a:p>
            <a:pPr marL="523240" marR="359410" indent="-192405">
              <a:lnSpc>
                <a:spcPct val="100000"/>
              </a:lnSpc>
              <a:spcBef>
                <a:spcPts val="765"/>
              </a:spcBef>
              <a:tabLst>
                <a:tab pos="1396365" algn="l"/>
              </a:tabLst>
            </a:pPr>
            <a:r>
              <a:rPr sz="2800" b="0" spc="-10" dirty="0">
                <a:latin typeface="Calibri Light"/>
                <a:cs typeface="Calibri Light"/>
              </a:rPr>
              <a:t>Israel</a:t>
            </a:r>
            <a:r>
              <a:rPr sz="2800" b="0" spc="-105" dirty="0">
                <a:latin typeface="Calibri Light"/>
                <a:cs typeface="Calibri Light"/>
              </a:rPr>
              <a:t> </a:t>
            </a:r>
            <a:r>
              <a:rPr sz="2800" b="0" spc="-25" dirty="0">
                <a:latin typeface="Calibri Light"/>
                <a:cs typeface="Calibri Light"/>
              </a:rPr>
              <a:t>no </a:t>
            </a:r>
            <a:r>
              <a:rPr sz="2800" b="0" spc="-10" dirty="0">
                <a:latin typeface="Calibri Light"/>
                <a:cs typeface="Calibri Light"/>
              </a:rPr>
              <a:t>Egito</a:t>
            </a:r>
            <a:r>
              <a:rPr sz="2800" b="0" dirty="0">
                <a:latin typeface="Calibri Light"/>
                <a:cs typeface="Calibri Light"/>
              </a:rPr>
              <a:t>	e</a:t>
            </a:r>
            <a:r>
              <a:rPr sz="2800" b="0" spc="-5" dirty="0">
                <a:latin typeface="Calibri Light"/>
                <a:cs typeface="Calibri Light"/>
              </a:rPr>
              <a:t> </a:t>
            </a:r>
            <a:r>
              <a:rPr sz="2800" b="0" spc="-50" dirty="0">
                <a:latin typeface="Calibri Light"/>
                <a:cs typeface="Calibri Light"/>
              </a:rPr>
              <a:t>o </a:t>
            </a:r>
            <a:r>
              <a:rPr sz="2800" b="0" spc="-10" dirty="0">
                <a:latin typeface="Calibri Light"/>
                <a:cs typeface="Calibri Light"/>
              </a:rPr>
              <a:t>Êxodo</a:t>
            </a:r>
            <a:endParaRPr sz="2800">
              <a:latin typeface="Calibri Light"/>
              <a:cs typeface="Calibri Ligh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56576" y="1764792"/>
            <a:ext cx="2548255" cy="1103630"/>
          </a:xfrm>
          <a:prstGeom prst="rect">
            <a:avLst/>
          </a:prstGeom>
          <a:solidFill>
            <a:srgbClr val="F8C99C"/>
          </a:solidFill>
        </p:spPr>
        <p:txBody>
          <a:bodyPr vert="horz" wrap="square" lIns="0" tIns="217170" rIns="0" bIns="0" rtlCol="0">
            <a:spAutoFit/>
          </a:bodyPr>
          <a:lstStyle/>
          <a:p>
            <a:pPr marL="567690" marR="845185">
              <a:lnSpc>
                <a:spcPct val="100000"/>
              </a:lnSpc>
              <a:spcBef>
                <a:spcPts val="1710"/>
              </a:spcBef>
            </a:pPr>
            <a:r>
              <a:rPr sz="2800" b="0" dirty="0">
                <a:latin typeface="Calibri Light"/>
                <a:cs typeface="Calibri Light"/>
              </a:rPr>
              <a:t>Canaã</a:t>
            </a:r>
            <a:r>
              <a:rPr sz="2800" b="0" spc="-130" dirty="0">
                <a:latin typeface="Calibri Light"/>
                <a:cs typeface="Calibri Light"/>
              </a:rPr>
              <a:t> </a:t>
            </a:r>
            <a:r>
              <a:rPr sz="2800" b="0" spc="-50" dirty="0">
                <a:latin typeface="Calibri Light"/>
                <a:cs typeface="Calibri Light"/>
              </a:rPr>
              <a:t>e </a:t>
            </a:r>
            <a:r>
              <a:rPr sz="2800" b="0" spc="-10" dirty="0">
                <a:latin typeface="Calibri Light"/>
                <a:cs typeface="Calibri Light"/>
              </a:rPr>
              <a:t>Juízes</a:t>
            </a:r>
            <a:endParaRPr sz="2800">
              <a:latin typeface="Calibri Light"/>
              <a:cs typeface="Calibri Ligh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694164" y="3425952"/>
            <a:ext cx="1717675" cy="558165"/>
          </a:xfrm>
          <a:prstGeom prst="rect">
            <a:avLst/>
          </a:prstGeom>
          <a:ln w="9523">
            <a:solidFill>
              <a:srgbClr val="CCCCCC"/>
            </a:solidFill>
          </a:ln>
        </p:spPr>
        <p:txBody>
          <a:bodyPr vert="horz" wrap="square" lIns="0" tIns="102870" rIns="0" bIns="0" rtlCol="0">
            <a:spAutoFit/>
          </a:bodyPr>
          <a:lstStyle/>
          <a:p>
            <a:pPr marL="248285">
              <a:lnSpc>
                <a:spcPct val="100000"/>
              </a:lnSpc>
              <a:spcBef>
                <a:spcPts val="810"/>
              </a:spcBef>
            </a:pPr>
            <a:r>
              <a:rPr sz="2800" b="0" i="1" dirty="0">
                <a:solidFill>
                  <a:srgbClr val="666666"/>
                </a:solidFill>
                <a:latin typeface="Calibri Light"/>
                <a:cs typeface="Calibri Light"/>
              </a:rPr>
              <a:t>1021</a:t>
            </a:r>
            <a:r>
              <a:rPr sz="2800" b="0" i="1" spc="-7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2800" b="0" i="1" spc="-20" dirty="0">
                <a:solidFill>
                  <a:srgbClr val="666666"/>
                </a:solidFill>
                <a:latin typeface="Calibri Light"/>
                <a:cs typeface="Calibri Light"/>
              </a:rPr>
              <a:t>a.C.</a:t>
            </a:r>
            <a:endParaRPr sz="2800">
              <a:latin typeface="Calibri Light"/>
              <a:cs typeface="Calibri Ligh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2336" y="4030979"/>
            <a:ext cx="1645920" cy="1080770"/>
          </a:xfrm>
          <a:prstGeom prst="rect">
            <a:avLst/>
          </a:prstGeom>
          <a:solidFill>
            <a:srgbClr val="6DA8DB"/>
          </a:solidFill>
        </p:spPr>
        <p:txBody>
          <a:bodyPr vert="horz" wrap="square" lIns="0" tIns="194310" rIns="0" bIns="0" rtlCol="0">
            <a:spAutoFit/>
          </a:bodyPr>
          <a:lstStyle/>
          <a:p>
            <a:pPr marL="264160" marR="521970">
              <a:lnSpc>
                <a:spcPct val="100000"/>
              </a:lnSpc>
              <a:spcBef>
                <a:spcPts val="1530"/>
              </a:spcBef>
            </a:pPr>
            <a:r>
              <a:rPr sz="2800" b="0" spc="-10" dirty="0">
                <a:latin typeface="Calibri Light"/>
                <a:cs typeface="Calibri Light"/>
              </a:rPr>
              <a:t>Reino </a:t>
            </a:r>
            <a:r>
              <a:rPr sz="2800" b="0" spc="-25" dirty="0">
                <a:latin typeface="Calibri Light"/>
                <a:cs typeface="Calibri Light"/>
              </a:rPr>
              <a:t>Unido</a:t>
            </a:r>
            <a:endParaRPr sz="2800">
              <a:latin typeface="Calibri Light"/>
              <a:cs typeface="Calibri Ligh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235707" y="4041647"/>
            <a:ext cx="2344420" cy="1080770"/>
          </a:xfrm>
          <a:prstGeom prst="rect">
            <a:avLst/>
          </a:prstGeom>
          <a:solidFill>
            <a:srgbClr val="FFD766"/>
          </a:solidFill>
        </p:spPr>
        <p:txBody>
          <a:bodyPr vert="horz" wrap="square" lIns="0" tIns="194310" rIns="0" bIns="0" rtlCol="0">
            <a:spAutoFit/>
          </a:bodyPr>
          <a:lstStyle/>
          <a:p>
            <a:pPr marL="168275" marR="140970">
              <a:lnSpc>
                <a:spcPct val="100000"/>
              </a:lnSpc>
              <a:spcBef>
                <a:spcPts val="1530"/>
              </a:spcBef>
            </a:pPr>
            <a:r>
              <a:rPr sz="2800" b="0" spc="-10" dirty="0">
                <a:latin typeface="Calibri Light"/>
                <a:cs typeface="Calibri Light"/>
              </a:rPr>
              <a:t>Reino</a:t>
            </a:r>
            <a:r>
              <a:rPr sz="2800" b="0" spc="-140" dirty="0">
                <a:latin typeface="Calibri Light"/>
                <a:cs typeface="Calibri Light"/>
              </a:rPr>
              <a:t> </a:t>
            </a:r>
            <a:r>
              <a:rPr sz="2800" b="0" spc="-20" dirty="0">
                <a:latin typeface="Calibri Light"/>
                <a:cs typeface="Calibri Light"/>
              </a:rPr>
              <a:t>Dividido </a:t>
            </a:r>
            <a:r>
              <a:rPr sz="2800" b="0" dirty="0">
                <a:latin typeface="Calibri Light"/>
                <a:cs typeface="Calibri Light"/>
              </a:rPr>
              <a:t>Fim</a:t>
            </a:r>
            <a:r>
              <a:rPr sz="2800" b="0" spc="-6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de</a:t>
            </a:r>
            <a:r>
              <a:rPr sz="2800" b="0" spc="-65" dirty="0">
                <a:latin typeface="Calibri Light"/>
                <a:cs typeface="Calibri Light"/>
              </a:rPr>
              <a:t> </a:t>
            </a:r>
            <a:r>
              <a:rPr sz="2800" b="0" spc="-10" dirty="0">
                <a:latin typeface="Calibri Light"/>
                <a:cs typeface="Calibri Light"/>
              </a:rPr>
              <a:t>Israel</a:t>
            </a:r>
            <a:endParaRPr sz="2800">
              <a:latin typeface="Calibri Light"/>
              <a:cs typeface="Calibri Ligh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058158" y="5634329"/>
            <a:ext cx="53473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185920" algn="l"/>
              </a:tabLst>
            </a:pPr>
            <a:r>
              <a:rPr sz="4200" b="0" i="1" baseline="1984" dirty="0">
                <a:solidFill>
                  <a:srgbClr val="666666"/>
                </a:solidFill>
                <a:latin typeface="Calibri Light"/>
                <a:cs typeface="Calibri Light"/>
              </a:rPr>
              <a:t>722</a:t>
            </a:r>
            <a:r>
              <a:rPr sz="4200" b="0" i="1" spc="-82" baseline="1984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4200" b="0" i="1" spc="-30" baseline="1984" dirty="0">
                <a:solidFill>
                  <a:srgbClr val="666666"/>
                </a:solidFill>
                <a:latin typeface="Calibri Light"/>
                <a:cs typeface="Calibri Light"/>
              </a:rPr>
              <a:t>a.C.</a:t>
            </a:r>
            <a:r>
              <a:rPr sz="4200" b="0" i="1" baseline="1984" dirty="0">
                <a:solidFill>
                  <a:srgbClr val="666666"/>
                </a:solidFill>
                <a:latin typeface="Calibri Light"/>
                <a:cs typeface="Calibri Light"/>
              </a:rPr>
              <a:t>	</a:t>
            </a:r>
            <a:r>
              <a:rPr sz="2800" b="0" i="1" dirty="0">
                <a:solidFill>
                  <a:srgbClr val="666666"/>
                </a:solidFill>
                <a:latin typeface="Calibri Light"/>
                <a:cs typeface="Calibri Light"/>
              </a:rPr>
              <a:t>434</a:t>
            </a:r>
            <a:r>
              <a:rPr sz="2800" b="0" i="1" spc="-5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2800" b="0" i="1" spc="-20" dirty="0">
                <a:solidFill>
                  <a:srgbClr val="666666"/>
                </a:solidFill>
                <a:latin typeface="Calibri Light"/>
                <a:cs typeface="Calibri Light"/>
              </a:rPr>
              <a:t>a.C.</a:t>
            </a:r>
            <a:endParaRPr sz="2800">
              <a:latin typeface="Calibri Light"/>
              <a:cs typeface="Calibri Ligh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946392" y="4169664"/>
            <a:ext cx="2028825" cy="962025"/>
          </a:xfrm>
          <a:prstGeom prst="rect">
            <a:avLst/>
          </a:prstGeom>
          <a:solidFill>
            <a:srgbClr val="E99999"/>
          </a:solidFill>
        </p:spPr>
        <p:txBody>
          <a:bodyPr vert="horz" wrap="square" lIns="0" tIns="75565" rIns="0" bIns="0" rtlCol="0">
            <a:spAutoFit/>
          </a:bodyPr>
          <a:lstStyle/>
          <a:p>
            <a:pPr marL="310515" marR="260350" indent="59690">
              <a:lnSpc>
                <a:spcPct val="100000"/>
              </a:lnSpc>
              <a:spcBef>
                <a:spcPts val="595"/>
              </a:spcBef>
            </a:pPr>
            <a:r>
              <a:rPr sz="2800" b="0" spc="-20" dirty="0">
                <a:latin typeface="Calibri Light"/>
                <a:cs typeface="Calibri Light"/>
              </a:rPr>
              <a:t>Retorno</a:t>
            </a:r>
            <a:r>
              <a:rPr sz="2800" b="0" spc="-114" dirty="0">
                <a:latin typeface="Calibri Light"/>
                <a:cs typeface="Calibri Light"/>
              </a:rPr>
              <a:t> </a:t>
            </a:r>
            <a:r>
              <a:rPr sz="2800" b="0" spc="-50" dirty="0">
                <a:latin typeface="Calibri Light"/>
                <a:cs typeface="Calibri Light"/>
              </a:rPr>
              <a:t>a </a:t>
            </a:r>
            <a:r>
              <a:rPr sz="2800" b="0" spc="-10" dirty="0">
                <a:latin typeface="Calibri Light"/>
                <a:cs typeface="Calibri Light"/>
              </a:rPr>
              <a:t>Jerusalém</a:t>
            </a:r>
            <a:endParaRPr sz="2800">
              <a:latin typeface="Calibri Light"/>
              <a:cs typeface="Calibri Light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9121140" y="4973573"/>
            <a:ext cx="2641600" cy="1095375"/>
            <a:chOff x="9121140" y="4973573"/>
            <a:chExt cx="2641600" cy="1095375"/>
          </a:xfrm>
        </p:grpSpPr>
        <p:sp>
          <p:nvSpPr>
            <p:cNvPr id="23" name="object 23"/>
            <p:cNvSpPr/>
            <p:nvPr/>
          </p:nvSpPr>
          <p:spPr>
            <a:xfrm>
              <a:off x="9140190" y="4992623"/>
              <a:ext cx="0" cy="493395"/>
            </a:xfrm>
            <a:custGeom>
              <a:avLst/>
              <a:gdLst/>
              <a:ahLst/>
              <a:cxnLst/>
              <a:rect l="l" t="t" r="r" b="b"/>
              <a:pathLst>
                <a:path h="493395">
                  <a:moveTo>
                    <a:pt x="0" y="0"/>
                  </a:moveTo>
                  <a:lnTo>
                    <a:pt x="0" y="493013"/>
                  </a:lnTo>
                </a:path>
              </a:pathLst>
            </a:custGeom>
            <a:ln w="38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0381488" y="5506211"/>
              <a:ext cx="1376680" cy="558165"/>
            </a:xfrm>
            <a:custGeom>
              <a:avLst/>
              <a:gdLst/>
              <a:ahLst/>
              <a:cxnLst/>
              <a:rect l="l" t="t" r="r" b="b"/>
              <a:pathLst>
                <a:path w="1376679" h="558164">
                  <a:moveTo>
                    <a:pt x="0" y="557783"/>
                  </a:moveTo>
                  <a:lnTo>
                    <a:pt x="1376172" y="557783"/>
                  </a:lnTo>
                  <a:lnTo>
                    <a:pt x="1376172" y="0"/>
                  </a:lnTo>
                  <a:lnTo>
                    <a:pt x="0" y="0"/>
                  </a:lnTo>
                  <a:lnTo>
                    <a:pt x="0" y="557783"/>
                  </a:lnTo>
                  <a:close/>
                </a:path>
              </a:pathLst>
            </a:custGeom>
            <a:ln w="9523">
              <a:solidFill>
                <a:srgbClr val="CCCC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0673842" y="5597753"/>
            <a:ext cx="8134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i="1" dirty="0">
                <a:solidFill>
                  <a:srgbClr val="666666"/>
                </a:solidFill>
                <a:latin typeface="Calibri Light"/>
                <a:cs typeface="Calibri Light"/>
              </a:rPr>
              <a:t>3</a:t>
            </a:r>
            <a:r>
              <a:rPr sz="2800" b="0" i="1" spc="-1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2800" b="0" i="1" spc="-20" dirty="0">
                <a:solidFill>
                  <a:srgbClr val="666666"/>
                </a:solidFill>
                <a:latin typeface="Calibri Light"/>
                <a:cs typeface="Calibri Light"/>
              </a:rPr>
              <a:t>a.C.</a:t>
            </a:r>
            <a:endParaRPr sz="2800">
              <a:latin typeface="Calibri Light"/>
              <a:cs typeface="Calibri Ligh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093707" y="4030979"/>
            <a:ext cx="3063240" cy="962025"/>
          </a:xfrm>
          <a:prstGeom prst="rect">
            <a:avLst/>
          </a:prstGeom>
          <a:solidFill>
            <a:srgbClr val="CFE0F1"/>
          </a:solidFill>
        </p:spPr>
        <p:txBody>
          <a:bodyPr vert="horz" wrap="square" lIns="0" tIns="75565" rIns="0" bIns="0" rtlCol="0">
            <a:spAutoFit/>
          </a:bodyPr>
          <a:lstStyle/>
          <a:p>
            <a:pPr marL="163195" marR="228600" indent="462915">
              <a:lnSpc>
                <a:spcPct val="100000"/>
              </a:lnSpc>
              <a:spcBef>
                <a:spcPts val="595"/>
              </a:spcBef>
            </a:pPr>
            <a:r>
              <a:rPr sz="2800" b="0" spc="-10" dirty="0">
                <a:latin typeface="Calibri Light"/>
                <a:cs typeface="Calibri Light"/>
              </a:rPr>
              <a:t>Período </a:t>
            </a:r>
            <a:r>
              <a:rPr sz="2800" b="0" spc="-30" dirty="0">
                <a:latin typeface="Calibri Light"/>
                <a:cs typeface="Calibri Light"/>
              </a:rPr>
              <a:t>Intertestamentário</a:t>
            </a:r>
            <a:endParaRPr sz="2800">
              <a:latin typeface="Calibri Light"/>
              <a:cs typeface="Calibri Ligh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172068" y="344246"/>
            <a:ext cx="3797300" cy="8928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spc="-35" dirty="0">
                <a:latin typeface="Calibri Light"/>
                <a:cs typeface="Calibri Light"/>
              </a:rPr>
              <a:t>Período:</a:t>
            </a:r>
            <a:r>
              <a:rPr sz="2800" b="0" spc="-90" dirty="0">
                <a:latin typeface="Calibri Light"/>
                <a:cs typeface="Calibri Light"/>
              </a:rPr>
              <a:t> </a:t>
            </a:r>
            <a:r>
              <a:rPr sz="2800" b="0" spc="-50" dirty="0">
                <a:latin typeface="Calibri Light"/>
                <a:cs typeface="Calibri Light"/>
              </a:rPr>
              <a:t>Velho</a:t>
            </a:r>
            <a:r>
              <a:rPr sz="2800" b="0" spc="-100" dirty="0">
                <a:latin typeface="Calibri Light"/>
                <a:cs typeface="Calibri Light"/>
              </a:rPr>
              <a:t> </a:t>
            </a:r>
            <a:r>
              <a:rPr sz="2800" b="0" spc="-35" dirty="0">
                <a:latin typeface="Calibri Light"/>
                <a:cs typeface="Calibri Light"/>
              </a:rPr>
              <a:t>Testamento</a:t>
            </a:r>
            <a:endParaRPr sz="28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0" i="1" spc="-20" dirty="0">
                <a:latin typeface="Calibri Light"/>
                <a:cs typeface="Calibri Light"/>
              </a:rPr>
              <a:t>*Datas</a:t>
            </a:r>
            <a:r>
              <a:rPr sz="2800" b="0" i="1" spc="-105" dirty="0">
                <a:latin typeface="Calibri Light"/>
                <a:cs typeface="Calibri Light"/>
              </a:rPr>
              <a:t> </a:t>
            </a:r>
            <a:r>
              <a:rPr sz="2800" b="0" i="1" spc="-10" dirty="0">
                <a:latin typeface="Calibri Light"/>
                <a:cs typeface="Calibri Light"/>
              </a:rPr>
              <a:t>aproximadas</a:t>
            </a:r>
            <a:endParaRPr sz="2800">
              <a:latin typeface="Calibri Light"/>
              <a:cs typeface="Calibri Ligh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00660" y="6185712"/>
            <a:ext cx="82594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i="1" dirty="0">
                <a:latin typeface="Calibri Light"/>
                <a:cs typeface="Calibri Light"/>
              </a:rPr>
              <a:t>ex</a:t>
            </a:r>
            <a:r>
              <a:rPr sz="2800" b="0" i="1" spc="-114" dirty="0">
                <a:latin typeface="Calibri Light"/>
                <a:cs typeface="Calibri Light"/>
              </a:rPr>
              <a:t> </a:t>
            </a:r>
            <a:r>
              <a:rPr sz="2800" b="0" i="1" spc="-10" dirty="0">
                <a:latin typeface="Calibri Light"/>
                <a:cs typeface="Calibri Light"/>
              </a:rPr>
              <a:t>nihilo</a:t>
            </a:r>
            <a:r>
              <a:rPr sz="2800" b="0" i="1" spc="-12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|ècs</a:t>
            </a:r>
            <a:r>
              <a:rPr sz="2800" b="0" spc="-70" dirty="0">
                <a:latin typeface="Calibri Light"/>
                <a:cs typeface="Calibri Light"/>
              </a:rPr>
              <a:t> </a:t>
            </a:r>
            <a:r>
              <a:rPr sz="2800" b="0" spc="-10" dirty="0">
                <a:latin typeface="Calibri Light"/>
                <a:cs typeface="Calibri Light"/>
              </a:rPr>
              <a:t>níilo|(locução</a:t>
            </a:r>
            <a:r>
              <a:rPr sz="2800" b="0" spc="-7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latina</a:t>
            </a:r>
            <a:r>
              <a:rPr sz="2800" b="0" spc="-8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que</a:t>
            </a:r>
            <a:r>
              <a:rPr sz="2800" b="0" spc="-7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significa</a:t>
            </a:r>
            <a:r>
              <a:rPr sz="2800" b="0" spc="-7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"do</a:t>
            </a:r>
            <a:r>
              <a:rPr sz="2800" b="0" spc="-70" dirty="0">
                <a:latin typeface="Calibri Light"/>
                <a:cs typeface="Calibri Light"/>
              </a:rPr>
              <a:t> </a:t>
            </a:r>
            <a:r>
              <a:rPr sz="2800" b="0" spc="-10" dirty="0">
                <a:latin typeface="Calibri Light"/>
                <a:cs typeface="Calibri Light"/>
              </a:rPr>
              <a:t>nada")</a:t>
            </a:r>
            <a:endParaRPr sz="2800">
              <a:latin typeface="Calibri Light"/>
              <a:cs typeface="Calibri Light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-4762" y="4940808"/>
            <a:ext cx="1591945" cy="1120775"/>
            <a:chOff x="-4762" y="4940808"/>
            <a:chExt cx="1591945" cy="1120775"/>
          </a:xfrm>
        </p:grpSpPr>
        <p:sp>
          <p:nvSpPr>
            <p:cNvPr id="30" name="object 30"/>
            <p:cNvSpPr/>
            <p:nvPr/>
          </p:nvSpPr>
          <p:spPr>
            <a:xfrm>
              <a:off x="233934" y="4959858"/>
              <a:ext cx="0" cy="581025"/>
            </a:xfrm>
            <a:custGeom>
              <a:avLst/>
              <a:gdLst/>
              <a:ahLst/>
              <a:cxnLst/>
              <a:rect l="l" t="t" r="r" b="b"/>
              <a:pathLst>
                <a:path h="581025">
                  <a:moveTo>
                    <a:pt x="0" y="0"/>
                  </a:moveTo>
                  <a:lnTo>
                    <a:pt x="0" y="580644"/>
                  </a:lnTo>
                </a:path>
              </a:pathLst>
            </a:custGeom>
            <a:ln w="38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0" y="5532120"/>
              <a:ext cx="1582420" cy="524510"/>
            </a:xfrm>
            <a:custGeom>
              <a:avLst/>
              <a:gdLst/>
              <a:ahLst/>
              <a:cxnLst/>
              <a:rect l="l" t="t" r="r" b="b"/>
              <a:pathLst>
                <a:path w="1582420" h="524510">
                  <a:moveTo>
                    <a:pt x="0" y="524255"/>
                  </a:moveTo>
                  <a:lnTo>
                    <a:pt x="1581912" y="524255"/>
                  </a:lnTo>
                  <a:lnTo>
                    <a:pt x="1581912" y="0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35458" y="5544108"/>
            <a:ext cx="13525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i="1" dirty="0">
                <a:solidFill>
                  <a:srgbClr val="666666"/>
                </a:solidFill>
                <a:latin typeface="Calibri Light"/>
                <a:cs typeface="Calibri Light"/>
              </a:rPr>
              <a:t>1016</a:t>
            </a:r>
            <a:r>
              <a:rPr sz="2800" b="0" i="1" spc="-7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2800" b="0" i="1" spc="-20" dirty="0">
                <a:solidFill>
                  <a:srgbClr val="666666"/>
                </a:solidFill>
                <a:latin typeface="Calibri Light"/>
                <a:cs typeface="Calibri Light"/>
              </a:rPr>
              <a:t>a.C.</a:t>
            </a:r>
            <a:endParaRPr sz="2800">
              <a:latin typeface="Calibri Light"/>
              <a:cs typeface="Calibri Light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709159" y="4186428"/>
            <a:ext cx="2028825" cy="954405"/>
          </a:xfrm>
          <a:prstGeom prst="rect">
            <a:avLst/>
          </a:prstGeom>
          <a:solidFill>
            <a:srgbClr val="AEABAB"/>
          </a:solidFill>
        </p:spPr>
        <p:txBody>
          <a:bodyPr vert="horz" wrap="square" lIns="0" tIns="23495" rIns="0" bIns="0" rtlCol="0">
            <a:spAutoFit/>
          </a:bodyPr>
          <a:lstStyle/>
          <a:p>
            <a:pPr marL="92075" marR="182245">
              <a:lnSpc>
                <a:spcPct val="100000"/>
              </a:lnSpc>
              <a:spcBef>
                <a:spcPts val="185"/>
              </a:spcBef>
            </a:pPr>
            <a:r>
              <a:rPr sz="2800" b="0" dirty="0">
                <a:latin typeface="Calibri Light"/>
                <a:cs typeface="Calibri Light"/>
              </a:rPr>
              <a:t>Queda</a:t>
            </a:r>
            <a:r>
              <a:rPr sz="2800" b="0" spc="-85" dirty="0">
                <a:latin typeface="Calibri Light"/>
                <a:cs typeface="Calibri Light"/>
              </a:rPr>
              <a:t> </a:t>
            </a:r>
            <a:r>
              <a:rPr sz="2800" b="0" spc="-25" dirty="0">
                <a:latin typeface="Calibri Light"/>
                <a:cs typeface="Calibri Light"/>
              </a:rPr>
              <a:t>de </a:t>
            </a:r>
            <a:r>
              <a:rPr sz="2800" b="0" dirty="0">
                <a:latin typeface="Calibri Light"/>
                <a:cs typeface="Calibri Light"/>
              </a:rPr>
              <a:t>Israel</a:t>
            </a:r>
            <a:r>
              <a:rPr sz="2800" b="0" spc="-6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e</a:t>
            </a:r>
            <a:r>
              <a:rPr sz="2800" b="0" spc="-75" dirty="0">
                <a:latin typeface="Calibri Light"/>
                <a:cs typeface="Calibri Light"/>
              </a:rPr>
              <a:t> </a:t>
            </a:r>
            <a:r>
              <a:rPr sz="2800" b="0" spc="-20" dirty="0">
                <a:latin typeface="Calibri Light"/>
                <a:cs typeface="Calibri Light"/>
              </a:rPr>
              <a:t>Judá</a:t>
            </a:r>
            <a:endParaRPr sz="2800">
              <a:latin typeface="Calibri Light"/>
              <a:cs typeface="Calibri Light"/>
            </a:endParaRPr>
          </a:p>
        </p:txBody>
      </p:sp>
      <p:pic>
        <p:nvPicPr>
          <p:cNvPr id="34" name="object 3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45807" y="4997196"/>
            <a:ext cx="45720" cy="542543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2024252" y="5586171"/>
            <a:ext cx="49637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887470" algn="l"/>
              </a:tabLst>
            </a:pPr>
            <a:r>
              <a:rPr sz="2800" b="0" i="1" dirty="0">
                <a:solidFill>
                  <a:srgbClr val="666666"/>
                </a:solidFill>
                <a:latin typeface="Calibri Light"/>
                <a:cs typeface="Calibri Light"/>
              </a:rPr>
              <a:t>935</a:t>
            </a:r>
            <a:r>
              <a:rPr sz="2800" b="0" i="1" spc="-5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2800" b="0" i="1" spc="-20" dirty="0">
                <a:solidFill>
                  <a:srgbClr val="666666"/>
                </a:solidFill>
                <a:latin typeface="Calibri Light"/>
                <a:cs typeface="Calibri Light"/>
              </a:rPr>
              <a:t>a.C</a:t>
            </a:r>
            <a:r>
              <a:rPr sz="1600" i="1" spc="-20" dirty="0">
                <a:solidFill>
                  <a:srgbClr val="666666"/>
                </a:solidFill>
                <a:latin typeface="Arial"/>
                <a:cs typeface="Arial"/>
              </a:rPr>
              <a:t>.</a:t>
            </a:r>
            <a:r>
              <a:rPr sz="1600" i="1" dirty="0">
                <a:solidFill>
                  <a:srgbClr val="666666"/>
                </a:solidFill>
                <a:latin typeface="Arial"/>
                <a:cs typeface="Arial"/>
              </a:rPr>
              <a:t>	</a:t>
            </a:r>
            <a:r>
              <a:rPr sz="2800" b="0" i="1" dirty="0">
                <a:solidFill>
                  <a:srgbClr val="666666"/>
                </a:solidFill>
                <a:latin typeface="Calibri Light"/>
                <a:cs typeface="Calibri Light"/>
              </a:rPr>
              <a:t>589</a:t>
            </a:r>
            <a:r>
              <a:rPr sz="2800" b="0" i="1" spc="-5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2800" b="0" i="1" spc="-25" dirty="0">
                <a:solidFill>
                  <a:srgbClr val="666666"/>
                </a:solidFill>
                <a:latin typeface="Calibri Light"/>
                <a:cs typeface="Calibri Light"/>
              </a:rPr>
              <a:t>a.C</a:t>
            </a:r>
            <a:endParaRPr sz="2800">
              <a:latin typeface="Calibri Light"/>
              <a:cs typeface="Calibri Light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2463419" y="1261363"/>
            <a:ext cx="2600325" cy="719455"/>
            <a:chOff x="2463419" y="1261363"/>
            <a:chExt cx="2600325" cy="719455"/>
          </a:xfrm>
        </p:grpSpPr>
        <p:sp>
          <p:nvSpPr>
            <p:cNvPr id="37" name="object 37"/>
            <p:cNvSpPr/>
            <p:nvPr/>
          </p:nvSpPr>
          <p:spPr>
            <a:xfrm>
              <a:off x="2469769" y="1267713"/>
              <a:ext cx="2587625" cy="706755"/>
            </a:xfrm>
            <a:custGeom>
              <a:avLst/>
              <a:gdLst/>
              <a:ahLst/>
              <a:cxnLst/>
              <a:rect l="l" t="t" r="r" b="b"/>
              <a:pathLst>
                <a:path w="2587625" h="706755">
                  <a:moveTo>
                    <a:pt x="34036" y="0"/>
                  </a:moveTo>
                  <a:lnTo>
                    <a:pt x="0" y="297561"/>
                  </a:lnTo>
                  <a:lnTo>
                    <a:pt x="2273046" y="557911"/>
                  </a:lnTo>
                  <a:lnTo>
                    <a:pt x="2256028" y="706755"/>
                  </a:lnTo>
                  <a:lnTo>
                    <a:pt x="2587625" y="443230"/>
                  </a:lnTo>
                  <a:lnTo>
                    <a:pt x="2324100" y="111506"/>
                  </a:lnTo>
                  <a:lnTo>
                    <a:pt x="2307082" y="260350"/>
                  </a:lnTo>
                  <a:lnTo>
                    <a:pt x="3403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469769" y="1267713"/>
              <a:ext cx="2587625" cy="706755"/>
            </a:xfrm>
            <a:custGeom>
              <a:avLst/>
              <a:gdLst/>
              <a:ahLst/>
              <a:cxnLst/>
              <a:rect l="l" t="t" r="r" b="b"/>
              <a:pathLst>
                <a:path w="2587625" h="706755">
                  <a:moveTo>
                    <a:pt x="34036" y="0"/>
                  </a:moveTo>
                  <a:lnTo>
                    <a:pt x="2307082" y="260350"/>
                  </a:lnTo>
                  <a:lnTo>
                    <a:pt x="2324100" y="111506"/>
                  </a:lnTo>
                  <a:lnTo>
                    <a:pt x="2587625" y="443230"/>
                  </a:lnTo>
                  <a:lnTo>
                    <a:pt x="2256028" y="706755"/>
                  </a:lnTo>
                  <a:lnTo>
                    <a:pt x="2273046" y="557911"/>
                  </a:lnTo>
                  <a:lnTo>
                    <a:pt x="0" y="297561"/>
                  </a:lnTo>
                  <a:lnTo>
                    <a:pt x="34036" y="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Espaço Reservado para Número de Slide 40">
            <a:extLst>
              <a:ext uri="{FF2B5EF4-FFF2-40B4-BE49-F238E27FC236}">
                <a16:creationId xmlns:a16="http://schemas.microsoft.com/office/drawing/2014/main" id="{5029469B-0EF2-B25A-7B80-579EBB937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037901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3_Design padrão">
  <a:themeElements>
    <a:clrScheme name="1_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bg2"/>
          </a:prstShdw>
        </a:effec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bg2"/>
          </a:prstShdw>
        </a:effec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_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2603</TotalTime>
  <Words>1857</Words>
  <Application>Microsoft Office PowerPoint</Application>
  <PresentationFormat>Widescreen</PresentationFormat>
  <Paragraphs>292</Paragraphs>
  <Slides>19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19</vt:i4>
      </vt:variant>
    </vt:vector>
  </HeadingPairs>
  <TitlesOfParts>
    <vt:vector size="28" baseType="lpstr">
      <vt:lpstr>Aptos</vt:lpstr>
      <vt:lpstr>Aptos Display</vt:lpstr>
      <vt:lpstr>Arial</vt:lpstr>
      <vt:lpstr>Calibri</vt:lpstr>
      <vt:lpstr>Calibri Light</vt:lpstr>
      <vt:lpstr>Merriweather</vt:lpstr>
      <vt:lpstr>Plus Jakarta Sans SemiBold</vt:lpstr>
      <vt:lpstr>Tema do Office</vt:lpstr>
      <vt:lpstr>3_Design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CRONOLOGIA BÍBLICA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CRONOLOGIA BÍBLICA - 1ª AULA</dc:title>
  <dc:creator>ms o4689</dc:creator>
  <cp:lastModifiedBy>Francisco Tudela</cp:lastModifiedBy>
  <cp:revision>22</cp:revision>
  <cp:lastPrinted>2025-01-31T18:01:02Z</cp:lastPrinted>
  <dcterms:created xsi:type="dcterms:W3CDTF">2023-01-09T05:44:38Z</dcterms:created>
  <dcterms:modified xsi:type="dcterms:W3CDTF">2026-09-10T05:34:38Z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2023-01-06T00:00:00Z</vt:filetime>
  </property>
  <property fmtid="{D5CDD505-2E9C-101B-9397-08002B2CF9AE}" pid="3" name="Creator">
    <vt:lpwstr>Microsoft® PowerPoint® para Microsoft 365</vt:lpwstr>
  </property>
  <property fmtid="{D5CDD505-2E9C-101B-9397-08002B2CF9AE}" pid="4" name="LastSaved">
    <vt:filetime>2023-01-09T00:00:00Z</vt:filetime>
  </property>
  <property fmtid="{D5CDD505-2E9C-101B-9397-08002B2CF9AE}" pid="5" name="Producer">
    <vt:lpwstr>Microsoft® PowerPoint® para Microsoft 365</vt:lpwstr>
  </property>
</Properties>
</file>