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9" r:id="rId2"/>
    <p:sldMasterId id="2147483692" r:id="rId3"/>
  </p:sldMasterIdLst>
  <p:notesMasterIdLst>
    <p:notesMasterId r:id="rId27"/>
  </p:notesMasterIdLst>
  <p:handoutMasterIdLst>
    <p:handoutMasterId r:id="rId28"/>
  </p:handoutMasterIdLst>
  <p:sldIdLst>
    <p:sldId id="256" r:id="rId4"/>
    <p:sldId id="1711" r:id="rId5"/>
    <p:sldId id="1717" r:id="rId6"/>
    <p:sldId id="455" r:id="rId7"/>
    <p:sldId id="332" r:id="rId8"/>
    <p:sldId id="896" r:id="rId9"/>
    <p:sldId id="912" r:id="rId10"/>
    <p:sldId id="1282" r:id="rId11"/>
    <p:sldId id="1712" r:id="rId12"/>
    <p:sldId id="1713" r:id="rId13"/>
    <p:sldId id="311" r:id="rId14"/>
    <p:sldId id="621" r:id="rId15"/>
    <p:sldId id="1714" r:id="rId16"/>
    <p:sldId id="622" r:id="rId17"/>
    <p:sldId id="623" r:id="rId18"/>
    <p:sldId id="625" r:id="rId19"/>
    <p:sldId id="626" r:id="rId20"/>
    <p:sldId id="627" r:id="rId21"/>
    <p:sldId id="628" r:id="rId22"/>
    <p:sldId id="629" r:id="rId23"/>
    <p:sldId id="630" r:id="rId24"/>
    <p:sldId id="729" r:id="rId25"/>
    <p:sldId id="1715" r:id="rId26"/>
  </p:sldIdLst>
  <p:sldSz cx="12192000" cy="68580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6ECCF7-3B79-43FD-A741-88AB6014A2EB}" v="18" dt="2026-09-28T09:34:45.8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 varScale="1">
        <p:scale>
          <a:sx n="75" d="100"/>
          <a:sy n="75" d="100"/>
        </p:scale>
        <p:origin x="432" y="78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udela" userId="4dc7546daef23619" providerId="LiveId" clId="{42D551BF-5B6C-4952-AD0C-4AB173EA9798}"/>
    <pc:docChg chg="undo custSel addSld delSld modSld sldOrd">
      <pc:chgData name="Francisco Tudela" userId="4dc7546daef23619" providerId="LiveId" clId="{42D551BF-5B6C-4952-AD0C-4AB173EA9798}" dt="2026-09-28T09:34:57.283" v="4170" actId="14100"/>
      <pc:docMkLst>
        <pc:docMk/>
      </pc:docMkLst>
      <pc:sldChg chg="modSp modAnim">
        <pc:chgData name="Francisco Tudela" userId="4dc7546daef23619" providerId="LiveId" clId="{42D551BF-5B6C-4952-AD0C-4AB173EA9798}" dt="2026-09-13T11:01:21.529" v="2537" actId="6549"/>
        <pc:sldMkLst>
          <pc:docMk/>
          <pc:sldMk cId="0" sldId="256"/>
        </pc:sldMkLst>
        <pc:spChg chg="mod">
          <ac:chgData name="Francisco Tudela" userId="4dc7546daef23619" providerId="LiveId" clId="{42D551BF-5B6C-4952-AD0C-4AB173EA9798}" dt="2026-09-13T11:01:21.529" v="2537" actId="6549"/>
          <ac:spMkLst>
            <pc:docMk/>
            <pc:sldMk cId="0" sldId="256"/>
            <ac:spMk id="9" creationId="{58C5058C-4793-9DF3-7AA6-92202AC9F8F2}"/>
          </ac:spMkLst>
        </pc:spChg>
      </pc:sldChg>
      <pc:sldChg chg="modSp modAnim">
        <pc:chgData name="Francisco Tudela" userId="4dc7546daef23619" providerId="LiveId" clId="{42D551BF-5B6C-4952-AD0C-4AB173EA9798}" dt="2026-09-14T07:43:15.991" v="3862" actId="179"/>
        <pc:sldMkLst>
          <pc:docMk/>
          <pc:sldMk cId="3944961700" sldId="332"/>
        </pc:sldMkLst>
        <pc:spChg chg="mod">
          <ac:chgData name="Francisco Tudela" userId="4dc7546daef23619" providerId="LiveId" clId="{42D551BF-5B6C-4952-AD0C-4AB173EA9798}" dt="2026-09-14T07:43:15.991" v="3862" actId="179"/>
          <ac:spMkLst>
            <pc:docMk/>
            <pc:sldMk cId="3944961700" sldId="332"/>
            <ac:spMk id="3" creationId="{3682D4A4-C5BA-4C06-8245-DDAC33A02D3D}"/>
          </ac:spMkLst>
        </pc:spChg>
      </pc:sldChg>
      <pc:sldChg chg="addSp delSp modSp add mod modAnim">
        <pc:chgData name="Francisco Tudela" userId="4dc7546daef23619" providerId="LiveId" clId="{42D551BF-5B6C-4952-AD0C-4AB173EA9798}" dt="2026-09-14T09:26:47.385" v="4136" actId="113"/>
        <pc:sldMkLst>
          <pc:docMk/>
          <pc:sldMk cId="0" sldId="455"/>
        </pc:sldMkLst>
        <pc:spChg chg="mod">
          <ac:chgData name="Francisco Tudela" userId="4dc7546daef23619" providerId="LiveId" clId="{42D551BF-5B6C-4952-AD0C-4AB173EA9798}" dt="2026-09-14T09:26:04.013" v="4135" actId="20577"/>
          <ac:spMkLst>
            <pc:docMk/>
            <pc:sldMk cId="0" sldId="455"/>
            <ac:spMk id="6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4T09:26:47.385" v="4136" actId="113"/>
          <ac:spMkLst>
            <pc:docMk/>
            <pc:sldMk cId="0" sldId="455"/>
            <ac:spMk id="8" creationId="{25DFA45E-42E9-6846-2ECA-8EA51330B0CF}"/>
          </ac:spMkLst>
        </pc:spChg>
      </pc:sldChg>
      <pc:sldChg chg="addSp modSp mod modAnim">
        <pc:chgData name="Francisco Tudela" userId="4dc7546daef23619" providerId="LiveId" clId="{42D551BF-5B6C-4952-AD0C-4AB173EA9798}" dt="2026-09-18T00:29:13.331" v="4150" actId="6549"/>
        <pc:sldMkLst>
          <pc:docMk/>
          <pc:sldMk cId="0" sldId="621"/>
        </pc:sldMkLst>
        <pc:spChg chg="mod">
          <ac:chgData name="Francisco Tudela" userId="4dc7546daef23619" providerId="LiveId" clId="{42D551BF-5B6C-4952-AD0C-4AB173EA9798}" dt="2026-09-18T00:29:13.331" v="4150" actId="6549"/>
          <ac:spMkLst>
            <pc:docMk/>
            <pc:sldMk cId="0" sldId="621"/>
            <ac:spMk id="2" creationId="{00000000-0000-0000-0000-000000000000}"/>
          </ac:spMkLst>
        </pc:spChg>
        <pc:picChg chg="add mod">
          <ac:chgData name="Francisco Tudela" userId="4dc7546daef23619" providerId="LiveId" clId="{42D551BF-5B6C-4952-AD0C-4AB173EA9798}" dt="2026-09-13T11:29:39.615" v="2686" actId="1076"/>
          <ac:picMkLst>
            <pc:docMk/>
            <pc:sldMk cId="0" sldId="621"/>
            <ac:picMk id="3" creationId="{AEE19559-9245-F228-5C65-32258FF03C10}"/>
          </ac:picMkLst>
        </pc:picChg>
      </pc:sldChg>
      <pc:sldChg chg="modSp mod modAnim">
        <pc:chgData name="Francisco Tudela" userId="4dc7546daef23619" providerId="LiveId" clId="{42D551BF-5B6C-4952-AD0C-4AB173EA9798}" dt="2026-09-28T09:34:57.283" v="4170" actId="14100"/>
        <pc:sldMkLst>
          <pc:docMk/>
          <pc:sldMk cId="0" sldId="625"/>
        </pc:sldMkLst>
        <pc:spChg chg="mod">
          <ac:chgData name="Francisco Tudela" userId="4dc7546daef23619" providerId="LiveId" clId="{42D551BF-5B6C-4952-AD0C-4AB173EA9798}" dt="2026-09-28T09:34:38.448" v="4167" actId="20577"/>
          <ac:spMkLst>
            <pc:docMk/>
            <pc:sldMk cId="0" sldId="625"/>
            <ac:spMk id="46" creationId="{00000000-0000-0000-0000-000000000000}"/>
          </ac:spMkLst>
        </pc:spChg>
        <pc:spChg chg="mod">
          <ac:chgData name="Francisco Tudela" userId="4dc7546daef23619" providerId="LiveId" clId="{42D551BF-5B6C-4952-AD0C-4AB173EA9798}" dt="2026-09-28T09:34:57.283" v="4170" actId="14100"/>
          <ac:spMkLst>
            <pc:docMk/>
            <pc:sldMk cId="0" sldId="625"/>
            <ac:spMk id="49" creationId="{00000000-0000-0000-0000-000000000000}"/>
          </ac:spMkLst>
        </pc:spChg>
      </pc:sldChg>
      <pc:sldChg chg="addSp delSp modSp mod modAnim">
        <pc:chgData name="Francisco Tudela" userId="4dc7546daef23619" providerId="LiveId" clId="{42D551BF-5B6C-4952-AD0C-4AB173EA9798}" dt="2026-09-17T00:58:47.725" v="4141" actId="20577"/>
        <pc:sldMkLst>
          <pc:docMk/>
          <pc:sldMk cId="0" sldId="626"/>
        </pc:sldMkLst>
        <pc:spChg chg="mod">
          <ac:chgData name="Francisco Tudela" userId="4dc7546daef23619" providerId="LiveId" clId="{42D551BF-5B6C-4952-AD0C-4AB173EA9798}" dt="2026-09-13T00:48:00.736" v="1191"/>
          <ac:spMkLst>
            <pc:docMk/>
            <pc:sldMk cId="0" sldId="626"/>
            <ac:spMk id="3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7T00:58:47.725" v="4141" actId="20577"/>
          <ac:spMkLst>
            <pc:docMk/>
            <pc:sldMk cId="0" sldId="626"/>
            <ac:spMk id="4" creationId="{00000000-0000-0000-0000-000000000000}"/>
          </ac:spMkLst>
        </pc:spChg>
      </pc:sldChg>
      <pc:sldChg chg="modSp mod modAnim">
        <pc:chgData name="Francisco Tudela" userId="4dc7546daef23619" providerId="LiveId" clId="{42D551BF-5B6C-4952-AD0C-4AB173EA9798}" dt="2026-09-13T12:31:10.998" v="3131" actId="20577"/>
        <pc:sldMkLst>
          <pc:docMk/>
          <pc:sldMk cId="0" sldId="627"/>
        </pc:sldMkLst>
        <pc:spChg chg="mod">
          <ac:chgData name="Francisco Tudela" userId="4dc7546daef23619" providerId="LiveId" clId="{42D551BF-5B6C-4952-AD0C-4AB173EA9798}" dt="2026-09-13T12:31:10.998" v="3131" actId="20577"/>
          <ac:spMkLst>
            <pc:docMk/>
            <pc:sldMk cId="0" sldId="627"/>
            <ac:spMk id="47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2T06:31:29.330" v="788" actId="1076"/>
          <ac:spMkLst>
            <pc:docMk/>
            <pc:sldMk cId="0" sldId="627"/>
            <ac:spMk id="48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1:02.935" v="3099" actId="6549"/>
          <ac:spMkLst>
            <pc:docMk/>
            <pc:sldMk cId="0" sldId="627"/>
            <ac:spMk id="49" creationId="{00000000-0000-0000-0000-000000000000}"/>
          </ac:spMkLst>
        </pc:spChg>
      </pc:sldChg>
      <pc:sldChg chg="delSp modSp mod modAnim">
        <pc:chgData name="Francisco Tudela" userId="4dc7546daef23619" providerId="LiveId" clId="{42D551BF-5B6C-4952-AD0C-4AB173EA9798}" dt="2026-09-13T11:42:13.238" v="2821" actId="14100"/>
        <pc:sldMkLst>
          <pc:docMk/>
          <pc:sldMk cId="0" sldId="628"/>
        </pc:sldMkLst>
        <pc:spChg chg="mod">
          <ac:chgData name="Francisco Tudela" userId="4dc7546daef23619" providerId="LiveId" clId="{42D551BF-5B6C-4952-AD0C-4AB173EA9798}" dt="2026-09-12T06:32:32.772" v="812" actId="1076"/>
          <ac:spMkLst>
            <pc:docMk/>
            <pc:sldMk cId="0" sldId="628"/>
            <ac:spMk id="48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1:41:34.711" v="2814" actId="1076"/>
          <ac:spMkLst>
            <pc:docMk/>
            <pc:sldMk cId="0" sldId="628"/>
            <ac:spMk id="49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1:42:13.238" v="2821" actId="14100"/>
          <ac:spMkLst>
            <pc:docMk/>
            <pc:sldMk cId="0" sldId="628"/>
            <ac:spMk id="50" creationId="{00000000-0000-0000-0000-000000000000}"/>
          </ac:spMkLst>
        </pc:spChg>
      </pc:sldChg>
      <pc:sldChg chg="delSp modSp mod modAnim">
        <pc:chgData name="Francisco Tudela" userId="4dc7546daef23619" providerId="LiveId" clId="{42D551BF-5B6C-4952-AD0C-4AB173EA9798}" dt="2026-09-13T11:43:16.076" v="2828" actId="20577"/>
        <pc:sldMkLst>
          <pc:docMk/>
          <pc:sldMk cId="0" sldId="629"/>
        </pc:sldMkLst>
        <pc:spChg chg="mod">
          <ac:chgData name="Francisco Tudela" userId="4dc7546daef23619" providerId="LiveId" clId="{42D551BF-5B6C-4952-AD0C-4AB173EA9798}" dt="2026-09-13T11:43:16.076" v="2828" actId="20577"/>
          <ac:spMkLst>
            <pc:docMk/>
            <pc:sldMk cId="0" sldId="629"/>
            <ac:spMk id="47" creationId="{00000000-0000-0000-0000-000000000000}"/>
          </ac:spMkLst>
        </pc:spChg>
      </pc:sldChg>
      <pc:sldChg chg="modSp mod modAnim">
        <pc:chgData name="Francisco Tudela" userId="4dc7546daef23619" providerId="LiveId" clId="{42D551BF-5B6C-4952-AD0C-4AB173EA9798}" dt="2026-09-13T12:35:02.745" v="3303" actId="6549"/>
        <pc:sldMkLst>
          <pc:docMk/>
          <pc:sldMk cId="0" sldId="630"/>
        </pc:sldMkLst>
        <pc:spChg chg="mod">
          <ac:chgData name="Francisco Tudela" userId="4dc7546daef23619" providerId="LiveId" clId="{42D551BF-5B6C-4952-AD0C-4AB173EA9798}" dt="2026-09-13T12:35:02.745" v="3303" actId="6549"/>
          <ac:spMkLst>
            <pc:docMk/>
            <pc:sldMk cId="0" sldId="630"/>
            <ac:spMk id="3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4:19.336" v="3281" actId="14100"/>
          <ac:spMkLst>
            <pc:docMk/>
            <pc:sldMk cId="0" sldId="630"/>
            <ac:spMk id="4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3:47.054" v="3200" actId="14100"/>
          <ac:spMkLst>
            <pc:docMk/>
            <pc:sldMk cId="0" sldId="630"/>
            <ac:spMk id="5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4:04.953" v="3220" actId="14100"/>
          <ac:spMkLst>
            <pc:docMk/>
            <pc:sldMk cId="0" sldId="630"/>
            <ac:spMk id="6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4:38.817" v="3282" actId="6549"/>
          <ac:spMkLst>
            <pc:docMk/>
            <pc:sldMk cId="0" sldId="630"/>
            <ac:spMk id="7" creationId="{00000000-0000-0000-0000-000000000000}"/>
          </ac:spMkLst>
        </pc:spChg>
      </pc:sldChg>
      <pc:sldChg chg="modSp mod modAnim">
        <pc:chgData name="Francisco Tudela" userId="4dc7546daef23619" providerId="LiveId" clId="{42D551BF-5B6C-4952-AD0C-4AB173EA9798}" dt="2026-09-17T01:01:09.069" v="4148" actId="6549"/>
        <pc:sldMkLst>
          <pc:docMk/>
          <pc:sldMk cId="3398802755" sldId="729"/>
        </pc:sldMkLst>
        <pc:spChg chg="mod">
          <ac:chgData name="Francisco Tudela" userId="4dc7546daef23619" providerId="LiveId" clId="{42D551BF-5B6C-4952-AD0C-4AB173EA9798}" dt="2026-09-17T01:01:09.069" v="4148" actId="6549"/>
          <ac:spMkLst>
            <pc:docMk/>
            <pc:sldMk cId="3398802755" sldId="729"/>
            <ac:spMk id="3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6:39.979" v="3377" actId="6549"/>
          <ac:spMkLst>
            <pc:docMk/>
            <pc:sldMk cId="3398802755" sldId="729"/>
            <ac:spMk id="4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5:24.827" v="3332" actId="6549"/>
          <ac:spMkLst>
            <pc:docMk/>
            <pc:sldMk cId="3398802755" sldId="729"/>
            <ac:spMk id="5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3T12:36:21.438" v="3358" actId="1076"/>
          <ac:spMkLst>
            <pc:docMk/>
            <pc:sldMk cId="3398802755" sldId="729"/>
            <ac:spMk id="6" creationId="{00000000-0000-0000-0000-000000000000}"/>
          </ac:spMkLst>
        </pc:spChg>
      </pc:sldChg>
      <pc:sldChg chg="modSp modAnim">
        <pc:chgData name="Francisco Tudela" userId="4dc7546daef23619" providerId="LiveId" clId="{42D551BF-5B6C-4952-AD0C-4AB173EA9798}" dt="2026-09-14T09:27:30.970" v="4137"/>
        <pc:sldMkLst>
          <pc:docMk/>
          <pc:sldMk cId="20194069" sldId="896"/>
        </pc:sldMkLst>
        <pc:spChg chg="mod">
          <ac:chgData name="Francisco Tudela" userId="4dc7546daef23619" providerId="LiveId" clId="{42D551BF-5B6C-4952-AD0C-4AB173EA9798}" dt="2026-09-14T07:46:29.745" v="3870" actId="179"/>
          <ac:spMkLst>
            <pc:docMk/>
            <pc:sldMk cId="20194069" sldId="896"/>
            <ac:spMk id="3" creationId="{5CE9D6FD-BBE2-4325-8F28-3DA71CFE7FAF}"/>
          </ac:spMkLst>
        </pc:spChg>
      </pc:sldChg>
      <pc:sldChg chg="modSp">
        <pc:chgData name="Francisco Tudela" userId="4dc7546daef23619" providerId="LiveId" clId="{42D551BF-5B6C-4952-AD0C-4AB173EA9798}" dt="2026-09-13T11:20:10.927" v="2652" actId="6549"/>
        <pc:sldMkLst>
          <pc:docMk/>
          <pc:sldMk cId="3860676104" sldId="912"/>
        </pc:sldMkLst>
        <pc:spChg chg="mod">
          <ac:chgData name="Francisco Tudela" userId="4dc7546daef23619" providerId="LiveId" clId="{42D551BF-5B6C-4952-AD0C-4AB173EA9798}" dt="2026-09-13T11:20:10.927" v="2652" actId="6549"/>
          <ac:spMkLst>
            <pc:docMk/>
            <pc:sldMk cId="3860676104" sldId="912"/>
            <ac:spMk id="3" creationId="{D8584519-8EA3-4DBB-C0B7-82C5B8462D7C}"/>
          </ac:spMkLst>
        </pc:spChg>
      </pc:sldChg>
      <pc:sldChg chg="modSp mod">
        <pc:chgData name="Francisco Tudela" userId="4dc7546daef23619" providerId="LiveId" clId="{42D551BF-5B6C-4952-AD0C-4AB173EA9798}" dt="2026-09-13T00:31:39.488" v="928" actId="113"/>
        <pc:sldMkLst>
          <pc:docMk/>
          <pc:sldMk cId="3747763687" sldId="1282"/>
        </pc:sldMkLst>
        <pc:spChg chg="mod">
          <ac:chgData name="Francisco Tudela" userId="4dc7546daef23619" providerId="LiveId" clId="{42D551BF-5B6C-4952-AD0C-4AB173EA9798}" dt="2026-09-13T00:31:39.488" v="928" actId="113"/>
          <ac:spMkLst>
            <pc:docMk/>
            <pc:sldMk cId="3747763687" sldId="1282"/>
            <ac:spMk id="135172" creationId="{5CF8B505-396A-9EB0-D873-40C057D522D8}"/>
          </ac:spMkLst>
        </pc:spChg>
      </pc:sldChg>
      <pc:sldChg chg="modSp add mod">
        <pc:chgData name="Francisco Tudela" userId="4dc7546daef23619" providerId="LiveId" clId="{42D551BF-5B6C-4952-AD0C-4AB173EA9798}" dt="2026-09-13T09:14:02.035" v="2217" actId="6549"/>
        <pc:sldMkLst>
          <pc:docMk/>
          <pc:sldMk cId="0" sldId="1711"/>
        </pc:sldMkLst>
        <pc:graphicFrameChg chg="modGraphic">
          <ac:chgData name="Francisco Tudela" userId="4dc7546daef23619" providerId="LiveId" clId="{42D551BF-5B6C-4952-AD0C-4AB173EA9798}" dt="2026-09-13T09:14:02.035" v="2217" actId="6549"/>
          <ac:graphicFrameMkLst>
            <pc:docMk/>
            <pc:sldMk cId="0" sldId="1711"/>
            <ac:graphicFrameMk id="2" creationId="{00000000-0000-0000-0000-000000000000}"/>
          </ac:graphicFrameMkLst>
        </pc:graphicFrameChg>
      </pc:sldChg>
      <pc:sldChg chg="modSp modAnim">
        <pc:chgData name="Francisco Tudela" userId="4dc7546daef23619" providerId="LiveId" clId="{42D551BF-5B6C-4952-AD0C-4AB173EA9798}" dt="2026-09-13T00:40:27.277" v="1130" actId="6549"/>
        <pc:sldMkLst>
          <pc:docMk/>
          <pc:sldMk cId="2152468346" sldId="1712"/>
        </pc:sldMkLst>
        <pc:spChg chg="mod">
          <ac:chgData name="Francisco Tudela" userId="4dc7546daef23619" providerId="LiveId" clId="{42D551BF-5B6C-4952-AD0C-4AB173EA9798}" dt="2026-09-13T00:40:27.277" v="1130" actId="6549"/>
          <ac:spMkLst>
            <pc:docMk/>
            <pc:sldMk cId="2152468346" sldId="1712"/>
            <ac:spMk id="2" creationId="{F6EF74A3-A47E-0D70-3F06-740F9F5A6F26}"/>
          </ac:spMkLst>
        </pc:spChg>
      </pc:sldChg>
      <pc:sldChg chg="modSp mod modAnim">
        <pc:chgData name="Francisco Tudela" userId="4dc7546daef23619" providerId="LiveId" clId="{42D551BF-5B6C-4952-AD0C-4AB173EA9798}" dt="2026-09-13T00:41:02.736" v="1137" actId="20577"/>
        <pc:sldMkLst>
          <pc:docMk/>
          <pc:sldMk cId="3142065424" sldId="1713"/>
        </pc:sldMkLst>
        <pc:spChg chg="mod">
          <ac:chgData name="Francisco Tudela" userId="4dc7546daef23619" providerId="LiveId" clId="{42D551BF-5B6C-4952-AD0C-4AB173EA9798}" dt="2026-09-13T00:41:02.736" v="1137" actId="20577"/>
          <ac:spMkLst>
            <pc:docMk/>
            <pc:sldMk cId="3142065424" sldId="1713"/>
            <ac:spMk id="2" creationId="{7E24C0B7-5B05-57CC-D1C1-73C07C8D6A43}"/>
          </ac:spMkLst>
        </pc:spChg>
      </pc:sldChg>
      <pc:sldChg chg="modSp mod modAnim">
        <pc:chgData name="Francisco Tudela" userId="4dc7546daef23619" providerId="LiveId" clId="{42D551BF-5B6C-4952-AD0C-4AB173EA9798}" dt="2026-09-13T11:33:46.669" v="2704" actId="6549"/>
        <pc:sldMkLst>
          <pc:docMk/>
          <pc:sldMk cId="1602913398" sldId="1714"/>
        </pc:sldMkLst>
        <pc:spChg chg="mod">
          <ac:chgData name="Francisco Tudela" userId="4dc7546daef23619" providerId="LiveId" clId="{42D551BF-5B6C-4952-AD0C-4AB173EA9798}" dt="2026-09-13T11:33:46.669" v="2704" actId="6549"/>
          <ac:spMkLst>
            <pc:docMk/>
            <pc:sldMk cId="1602913398" sldId="1714"/>
            <ac:spMk id="3" creationId="{491FCF67-6E40-4F7C-8B21-A7C29BBE91BF}"/>
          </ac:spMkLst>
        </pc:spChg>
        <pc:picChg chg="mod">
          <ac:chgData name="Francisco Tudela" userId="4dc7546daef23619" providerId="LiveId" clId="{42D551BF-5B6C-4952-AD0C-4AB173EA9798}" dt="2026-09-13T11:30:12.439" v="2691" actId="1076"/>
          <ac:picMkLst>
            <pc:docMk/>
            <pc:sldMk cId="1602913398" sldId="1714"/>
            <ac:picMk id="2" creationId="{D7E2E04E-B39F-0D3B-6BE8-EEA80D679EDC}"/>
          </ac:picMkLst>
        </pc:picChg>
      </pc:sldChg>
      <pc:sldChg chg="delSp modSp add mod delAnim modAnim">
        <pc:chgData name="Francisco Tudela" userId="4dc7546daef23619" providerId="LiveId" clId="{42D551BF-5B6C-4952-AD0C-4AB173EA9798}" dt="2026-09-14T09:23:43.271" v="4107" actId="20577"/>
        <pc:sldMkLst>
          <pc:docMk/>
          <pc:sldMk cId="3332676706" sldId="1717"/>
        </pc:sldMkLst>
        <pc:spChg chg="mod">
          <ac:chgData name="Francisco Tudela" userId="4dc7546daef23619" providerId="LiveId" clId="{42D551BF-5B6C-4952-AD0C-4AB173EA9798}" dt="2026-09-14T09:23:43.271" v="4107" actId="20577"/>
          <ac:spMkLst>
            <pc:docMk/>
            <pc:sldMk cId="3332676706" sldId="1717"/>
            <ac:spMk id="2" creationId="{98EFF1C1-7046-615F-02C7-AA6E52C73637}"/>
          </ac:spMkLst>
        </pc:spChg>
      </pc:sldChg>
    </pc:docChg>
  </pc:docChgLst>
  <pc:docChgLst>
    <pc:chgData name="Francisco Tudela" userId="4dc7546daef23619" providerId="LiveId" clId="{F07355CF-78B3-4298-ADCC-535EABF97919}"/>
    <pc:docChg chg="undo custSel addSld delSld modSld">
      <pc:chgData name="Francisco Tudela" userId="4dc7546daef23619" providerId="LiveId" clId="{F07355CF-78B3-4298-ADCC-535EABF97919}" dt="2026-09-15T17:41:17.779" v="1203" actId="255"/>
      <pc:docMkLst>
        <pc:docMk/>
      </pc:docMkLst>
      <pc:sldChg chg="delSp modSp mod delAnim">
        <pc:chgData name="Francisco Tudela" userId="4dc7546daef23619" providerId="LiveId" clId="{F07355CF-78B3-4298-ADCC-535EABF97919}" dt="2026-09-11T18:21:07.547" v="717" actId="6549"/>
        <pc:sldMkLst>
          <pc:docMk/>
          <pc:sldMk cId="0" sldId="256"/>
        </pc:sldMkLst>
        <pc:spChg chg="mod">
          <ac:chgData name="Francisco Tudela" userId="4dc7546daef23619" providerId="LiveId" clId="{F07355CF-78B3-4298-ADCC-535EABF97919}" dt="2026-09-11T18:21:07.547" v="717" actId="6549"/>
          <ac:spMkLst>
            <pc:docMk/>
            <pc:sldMk cId="0" sldId="256"/>
            <ac:spMk id="9" creationId="{58C5058C-4793-9DF3-7AA6-92202AC9F8F2}"/>
          </ac:spMkLst>
        </pc:spChg>
      </pc:sldChg>
      <pc:sldChg chg="modSp add">
        <pc:chgData name="Francisco Tudela" userId="4dc7546daef23619" providerId="LiveId" clId="{F07355CF-78B3-4298-ADCC-535EABF97919}" dt="2026-09-11T13:30:56.616" v="686" actId="6549"/>
        <pc:sldMkLst>
          <pc:docMk/>
          <pc:sldMk cId="3944961700" sldId="332"/>
        </pc:sldMkLst>
        <pc:spChg chg="mod">
          <ac:chgData name="Francisco Tudela" userId="4dc7546daef23619" providerId="LiveId" clId="{F07355CF-78B3-4298-ADCC-535EABF97919}" dt="2026-09-11T13:30:56.616" v="686" actId="6549"/>
          <ac:spMkLst>
            <pc:docMk/>
            <pc:sldMk cId="3944961700" sldId="332"/>
            <ac:spMk id="3" creationId="{3682D4A4-C5BA-4C06-8245-DDAC33A02D3D}"/>
          </ac:spMkLst>
        </pc:spChg>
      </pc:sldChg>
      <pc:sldChg chg="addSp delSp modSp mod">
        <pc:chgData name="Francisco Tudela" userId="4dc7546daef23619" providerId="LiveId" clId="{F07355CF-78B3-4298-ADCC-535EABF97919}" dt="2026-09-10T17:22:25.916" v="318" actId="20577"/>
        <pc:sldMkLst>
          <pc:docMk/>
          <pc:sldMk cId="0" sldId="455"/>
        </pc:sldMkLst>
        <pc:spChg chg="mod">
          <ac:chgData name="Francisco Tudela" userId="4dc7546daef23619" providerId="LiveId" clId="{F07355CF-78B3-4298-ADCC-535EABF97919}" dt="2026-09-10T17:20:37.598" v="303" actId="6549"/>
          <ac:spMkLst>
            <pc:docMk/>
            <pc:sldMk cId="0" sldId="455"/>
            <ac:spMk id="6" creationId="{00000000-0000-0000-0000-000000000000}"/>
          </ac:spMkLst>
        </pc:spChg>
        <pc:spChg chg="add mod">
          <ac:chgData name="Francisco Tudela" userId="4dc7546daef23619" providerId="LiveId" clId="{F07355CF-78B3-4298-ADCC-535EABF97919}" dt="2026-09-10T17:22:25.916" v="318" actId="20577"/>
          <ac:spMkLst>
            <pc:docMk/>
            <pc:sldMk cId="0" sldId="455"/>
            <ac:spMk id="8" creationId="{25DFA45E-42E9-6846-2ECA-8EA51330B0CF}"/>
          </ac:spMkLst>
        </pc:spChg>
        <pc:grpChg chg="mod">
          <ac:chgData name="Francisco Tudela" userId="4dc7546daef23619" providerId="LiveId" clId="{F07355CF-78B3-4298-ADCC-535EABF97919}" dt="2026-09-10T17:21:30.100" v="312" actId="14100"/>
          <ac:grpSpMkLst>
            <pc:docMk/>
            <pc:sldMk cId="0" sldId="455"/>
            <ac:grpSpMk id="2" creationId="{00000000-0000-0000-0000-000000000000}"/>
          </ac:grpSpMkLst>
        </pc:grpChg>
      </pc:sldChg>
      <pc:sldChg chg="addSp modSp add mod modAnim">
        <pc:chgData name="Francisco Tudela" userId="4dc7546daef23619" providerId="LiveId" clId="{F07355CF-78B3-4298-ADCC-535EABF97919}" dt="2026-09-15T17:33:34.868" v="1199" actId="1076"/>
        <pc:sldMkLst>
          <pc:docMk/>
          <pc:sldMk cId="0" sldId="621"/>
        </pc:sldMkLst>
        <pc:spChg chg="mod">
          <ac:chgData name="Francisco Tudela" userId="4dc7546daef23619" providerId="LiveId" clId="{F07355CF-78B3-4298-ADCC-535EABF97919}" dt="2026-09-11T12:37:34.753" v="606" actId="20577"/>
          <ac:spMkLst>
            <pc:docMk/>
            <pc:sldMk cId="0" sldId="621"/>
            <ac:spMk id="2" creationId="{00000000-0000-0000-0000-000000000000}"/>
          </ac:spMkLst>
        </pc:spChg>
        <pc:spChg chg="add mod">
          <ac:chgData name="Francisco Tudela" userId="4dc7546daef23619" providerId="LiveId" clId="{F07355CF-78B3-4298-ADCC-535EABF97919}" dt="2026-09-15T17:33:34.868" v="1199" actId="1076"/>
          <ac:spMkLst>
            <pc:docMk/>
            <pc:sldMk cId="0" sldId="621"/>
            <ac:spMk id="5" creationId="{03EE7B04-C7C6-8105-4BD8-24641740CEF1}"/>
          </ac:spMkLst>
        </pc:spChg>
      </pc:sldChg>
      <pc:sldChg chg="add">
        <pc:chgData name="Francisco Tudela" userId="4dc7546daef23619" providerId="LiveId" clId="{F07355CF-78B3-4298-ADCC-535EABF97919}" dt="2026-09-11T12:34:01.058" v="560"/>
        <pc:sldMkLst>
          <pc:docMk/>
          <pc:sldMk cId="0" sldId="622"/>
        </pc:sldMkLst>
      </pc:sldChg>
      <pc:sldChg chg="add">
        <pc:chgData name="Francisco Tudela" userId="4dc7546daef23619" providerId="LiveId" clId="{F07355CF-78B3-4298-ADCC-535EABF97919}" dt="2026-09-11T12:34:01.058" v="560"/>
        <pc:sldMkLst>
          <pc:docMk/>
          <pc:sldMk cId="0" sldId="623"/>
        </pc:sldMkLst>
      </pc:sldChg>
      <pc:sldChg chg="modSp add">
        <pc:chgData name="Francisco Tudela" userId="4dc7546daef23619" providerId="LiveId" clId="{F07355CF-78B3-4298-ADCC-535EABF97919}" dt="2026-09-15T17:13:41.983" v="951" actId="6549"/>
        <pc:sldMkLst>
          <pc:docMk/>
          <pc:sldMk cId="0" sldId="625"/>
        </pc:sldMkLst>
        <pc:spChg chg="mod">
          <ac:chgData name="Francisco Tudela" userId="4dc7546daef23619" providerId="LiveId" clId="{F07355CF-78B3-4298-ADCC-535EABF97919}" dt="2026-09-15T17:13:34.809" v="949" actId="6549"/>
          <ac:spMkLst>
            <pc:docMk/>
            <pc:sldMk cId="0" sldId="625"/>
            <ac:spMk id="48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13:41.983" v="951" actId="6549"/>
          <ac:spMkLst>
            <pc:docMk/>
            <pc:sldMk cId="0" sldId="625"/>
            <ac:spMk id="49" creationId="{00000000-0000-0000-0000-000000000000}"/>
          </ac:spMkLst>
        </pc:spChg>
      </pc:sldChg>
      <pc:sldChg chg="modSp add mod">
        <pc:chgData name="Francisco Tudela" userId="4dc7546daef23619" providerId="LiveId" clId="{F07355CF-78B3-4298-ADCC-535EABF97919}" dt="2026-09-15T17:18:20.825" v="1004" actId="6549"/>
        <pc:sldMkLst>
          <pc:docMk/>
          <pc:sldMk cId="0" sldId="626"/>
        </pc:sldMkLst>
        <pc:spChg chg="mod">
          <ac:chgData name="Francisco Tudela" userId="4dc7546daef23619" providerId="LiveId" clId="{F07355CF-78B3-4298-ADCC-535EABF97919}" dt="2026-09-15T17:18:20.825" v="1004" actId="6549"/>
          <ac:spMkLst>
            <pc:docMk/>
            <pc:sldMk cId="0" sldId="626"/>
            <ac:spMk id="3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14:26.994" v="970" actId="20577"/>
          <ac:spMkLst>
            <pc:docMk/>
            <pc:sldMk cId="0" sldId="626"/>
            <ac:spMk id="4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14:18.262" v="968" actId="6549"/>
          <ac:spMkLst>
            <pc:docMk/>
            <pc:sldMk cId="0" sldId="626"/>
            <ac:spMk id="5" creationId="{00000000-0000-0000-0000-000000000000}"/>
          </ac:spMkLst>
        </pc:spChg>
      </pc:sldChg>
      <pc:sldChg chg="modSp add mod">
        <pc:chgData name="Francisco Tudela" userId="4dc7546daef23619" providerId="LiveId" clId="{F07355CF-78B3-4298-ADCC-535EABF97919}" dt="2026-09-15T17:14:51.463" v="976" actId="1076"/>
        <pc:sldMkLst>
          <pc:docMk/>
          <pc:sldMk cId="0" sldId="627"/>
        </pc:sldMkLst>
        <pc:spChg chg="mod">
          <ac:chgData name="Francisco Tudela" userId="4dc7546daef23619" providerId="LiveId" clId="{F07355CF-78B3-4298-ADCC-535EABF97919}" dt="2026-09-15T17:14:51.463" v="976" actId="1076"/>
          <ac:spMkLst>
            <pc:docMk/>
            <pc:sldMk cId="0" sldId="627"/>
            <ac:spMk id="47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14:35.191" v="972" actId="6549"/>
          <ac:spMkLst>
            <pc:docMk/>
            <pc:sldMk cId="0" sldId="627"/>
            <ac:spMk id="48" creationId="{00000000-0000-0000-0000-000000000000}"/>
          </ac:spMkLst>
        </pc:spChg>
      </pc:sldChg>
      <pc:sldChg chg="addSp modSp add mod modAnim">
        <pc:chgData name="Francisco Tudela" userId="4dc7546daef23619" providerId="LiveId" clId="{F07355CF-78B3-4298-ADCC-535EABF97919}" dt="2026-09-15T17:29:06.980" v="1142" actId="1076"/>
        <pc:sldMkLst>
          <pc:docMk/>
          <pc:sldMk cId="0" sldId="628"/>
        </pc:sldMkLst>
        <pc:spChg chg="mod">
          <ac:chgData name="Francisco Tudela" userId="4dc7546daef23619" providerId="LiveId" clId="{F07355CF-78B3-4298-ADCC-535EABF97919}" dt="2026-09-15T17:29:06.980" v="1142" actId="1076"/>
          <ac:spMkLst>
            <pc:docMk/>
            <pc:sldMk cId="0" sldId="628"/>
            <ac:spMk id="2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20:10.103" v="1031" actId="1076"/>
          <ac:spMkLst>
            <pc:docMk/>
            <pc:sldMk cId="0" sldId="628"/>
            <ac:spMk id="46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22:15.285" v="1055" actId="20577"/>
          <ac:spMkLst>
            <pc:docMk/>
            <pc:sldMk cId="0" sldId="628"/>
            <ac:spMk id="48" creationId="{00000000-0000-0000-0000-000000000000}"/>
          </ac:spMkLst>
        </pc:spChg>
        <pc:spChg chg="add mod">
          <ac:chgData name="Francisco Tudela" userId="4dc7546daef23619" providerId="LiveId" clId="{F07355CF-78B3-4298-ADCC-535EABF97919}" dt="2026-09-15T17:29:06.046" v="1141" actId="14100"/>
          <ac:spMkLst>
            <pc:docMk/>
            <pc:sldMk cId="0" sldId="628"/>
            <ac:spMk id="62" creationId="{DBCCA628-4C7C-11FB-1398-116830B15323}"/>
          </ac:spMkLst>
        </pc:spChg>
      </pc:sldChg>
      <pc:sldChg chg="modSp add mod">
        <pc:chgData name="Francisco Tudela" userId="4dc7546daef23619" providerId="LiveId" clId="{F07355CF-78B3-4298-ADCC-535EABF97919}" dt="2026-09-15T17:21:59.070" v="1053" actId="1076"/>
        <pc:sldMkLst>
          <pc:docMk/>
          <pc:sldMk cId="0" sldId="629"/>
        </pc:sldMkLst>
        <pc:spChg chg="mod">
          <ac:chgData name="Francisco Tudela" userId="4dc7546daef23619" providerId="LiveId" clId="{F07355CF-78B3-4298-ADCC-535EABF97919}" dt="2026-09-15T17:21:59.070" v="1053" actId="1076"/>
          <ac:spMkLst>
            <pc:docMk/>
            <pc:sldMk cId="0" sldId="629"/>
            <ac:spMk id="47" creationId="{00000000-0000-0000-0000-000000000000}"/>
          </ac:spMkLst>
        </pc:spChg>
      </pc:sldChg>
      <pc:sldChg chg="modSp add mod">
        <pc:chgData name="Francisco Tudela" userId="4dc7546daef23619" providerId="LiveId" clId="{F07355CF-78B3-4298-ADCC-535EABF97919}" dt="2026-09-15T17:16:00.520" v="988" actId="20577"/>
        <pc:sldMkLst>
          <pc:docMk/>
          <pc:sldMk cId="0" sldId="630"/>
        </pc:sldMkLst>
        <pc:spChg chg="mod">
          <ac:chgData name="Francisco Tudela" userId="4dc7546daef23619" providerId="LiveId" clId="{F07355CF-78B3-4298-ADCC-535EABF97919}" dt="2026-09-15T17:15:31.207" v="980" actId="20577"/>
          <ac:spMkLst>
            <pc:docMk/>
            <pc:sldMk cId="0" sldId="630"/>
            <ac:spMk id="5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16:00.520" v="988" actId="20577"/>
          <ac:spMkLst>
            <pc:docMk/>
            <pc:sldMk cId="0" sldId="630"/>
            <ac:spMk id="6" creationId="{00000000-0000-0000-0000-000000000000}"/>
          </ac:spMkLst>
        </pc:spChg>
      </pc:sldChg>
      <pc:sldChg chg="modSp add mod modAnim">
        <pc:chgData name="Francisco Tudela" userId="4dc7546daef23619" providerId="LiveId" clId="{F07355CF-78B3-4298-ADCC-535EABF97919}" dt="2026-09-15T17:29:47.385" v="1197" actId="14100"/>
        <pc:sldMkLst>
          <pc:docMk/>
          <pc:sldMk cId="3398802755" sldId="729"/>
        </pc:sldMkLst>
        <pc:spChg chg="mod">
          <ac:chgData name="Francisco Tudela" userId="4dc7546daef23619" providerId="LiveId" clId="{F07355CF-78B3-4298-ADCC-535EABF97919}" dt="2026-09-11T12:43:37.362" v="611"/>
          <ac:spMkLst>
            <pc:docMk/>
            <pc:sldMk cId="3398802755" sldId="729"/>
            <ac:spMk id="3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5T17:29:47.385" v="1197" actId="14100"/>
          <ac:spMkLst>
            <pc:docMk/>
            <pc:sldMk cId="3398802755" sldId="729"/>
            <ac:spMk id="7" creationId="{00000000-0000-0000-0000-000000000000}"/>
          </ac:spMkLst>
        </pc:spChg>
        <pc:spChg chg="mod">
          <ac:chgData name="Francisco Tudela" userId="4dc7546daef23619" providerId="LiveId" clId="{F07355CF-78B3-4298-ADCC-535EABF97919}" dt="2026-09-11T12:43:55.991" v="613" actId="20577"/>
          <ac:spMkLst>
            <pc:docMk/>
            <pc:sldMk cId="3398802755" sldId="729"/>
            <ac:spMk id="17" creationId="{00000000-0000-0000-0000-000000000000}"/>
          </ac:spMkLst>
        </pc:spChg>
      </pc:sldChg>
      <pc:sldChg chg="modSp add modAnim">
        <pc:chgData name="Francisco Tudela" userId="4dc7546daef23619" providerId="LiveId" clId="{F07355CF-78B3-4298-ADCC-535EABF97919}" dt="2026-09-10T17:43:37.569" v="466" actId="179"/>
        <pc:sldMkLst>
          <pc:docMk/>
          <pc:sldMk cId="20194069" sldId="896"/>
        </pc:sldMkLst>
        <pc:spChg chg="mod">
          <ac:chgData name="Francisco Tudela" userId="4dc7546daef23619" providerId="LiveId" clId="{F07355CF-78B3-4298-ADCC-535EABF97919}" dt="2026-09-10T17:43:37.569" v="466" actId="179"/>
          <ac:spMkLst>
            <pc:docMk/>
            <pc:sldMk cId="20194069" sldId="896"/>
            <ac:spMk id="3" creationId="{5CE9D6FD-BBE2-4325-8F28-3DA71CFE7FAF}"/>
          </ac:spMkLst>
        </pc:spChg>
      </pc:sldChg>
      <pc:sldChg chg="delSp modSp add modAnim">
        <pc:chgData name="Francisco Tudela" userId="4dc7546daef23619" providerId="LiveId" clId="{F07355CF-78B3-4298-ADCC-535EABF97919}" dt="2026-09-11T13:32:01.539" v="687" actId="6549"/>
        <pc:sldMkLst>
          <pc:docMk/>
          <pc:sldMk cId="3860676104" sldId="912"/>
        </pc:sldMkLst>
        <pc:spChg chg="mod">
          <ac:chgData name="Francisco Tudela" userId="4dc7546daef23619" providerId="LiveId" clId="{F07355CF-78B3-4298-ADCC-535EABF97919}" dt="2026-09-11T13:32:01.539" v="687" actId="6549"/>
          <ac:spMkLst>
            <pc:docMk/>
            <pc:sldMk cId="3860676104" sldId="912"/>
            <ac:spMk id="3" creationId="{D8584519-8EA3-4DBB-C0B7-82C5B8462D7C}"/>
          </ac:spMkLst>
        </pc:spChg>
      </pc:sldChg>
      <pc:sldChg chg="delSp modSp add mod delAnim">
        <pc:chgData name="Francisco Tudela" userId="4dc7546daef23619" providerId="LiveId" clId="{F07355CF-78B3-4298-ADCC-535EABF97919}" dt="2026-09-11T13:32:49.461" v="694" actId="6549"/>
        <pc:sldMkLst>
          <pc:docMk/>
          <pc:sldMk cId="3747763687" sldId="1282"/>
        </pc:sldMkLst>
        <pc:spChg chg="mod">
          <ac:chgData name="Francisco Tudela" userId="4dc7546daef23619" providerId="LiveId" clId="{F07355CF-78B3-4298-ADCC-535EABF97919}" dt="2026-09-11T13:32:49.461" v="694" actId="6549"/>
          <ac:spMkLst>
            <pc:docMk/>
            <pc:sldMk cId="3747763687" sldId="1282"/>
            <ac:spMk id="5" creationId="{D15EB8D5-9729-8D61-287E-E1E83DA82200}"/>
          </ac:spMkLst>
        </pc:spChg>
        <pc:spChg chg="mod">
          <ac:chgData name="Francisco Tudela" userId="4dc7546daef23619" providerId="LiveId" clId="{F07355CF-78B3-4298-ADCC-535EABF97919}" dt="2026-09-10T17:49:35.335" v="491" actId="6549"/>
          <ac:spMkLst>
            <pc:docMk/>
            <pc:sldMk cId="3747763687" sldId="1282"/>
            <ac:spMk id="135172" creationId="{5CF8B505-396A-9EB0-D873-40C057D522D8}"/>
          </ac:spMkLst>
        </pc:spChg>
        <pc:picChg chg="mod">
          <ac:chgData name="Francisco Tudela" userId="4dc7546daef23619" providerId="LiveId" clId="{F07355CF-78B3-4298-ADCC-535EABF97919}" dt="2026-09-10T17:49:06.695" v="480" actId="14100"/>
          <ac:picMkLst>
            <pc:docMk/>
            <pc:sldMk cId="3747763687" sldId="1282"/>
            <ac:picMk id="7" creationId="{29403B35-16CD-A436-0BC4-164E72047437}"/>
          </ac:picMkLst>
        </pc:picChg>
      </pc:sldChg>
      <pc:sldChg chg="modSp mod">
        <pc:chgData name="Francisco Tudela" userId="4dc7546daef23619" providerId="LiveId" clId="{F07355CF-78B3-4298-ADCC-535EABF97919}" dt="2026-09-10T12:39:46.864" v="256" actId="20577"/>
        <pc:sldMkLst>
          <pc:docMk/>
          <pc:sldMk cId="0" sldId="1711"/>
        </pc:sldMkLst>
        <pc:graphicFrameChg chg="modGraphic">
          <ac:chgData name="Francisco Tudela" userId="4dc7546daef23619" providerId="LiveId" clId="{F07355CF-78B3-4298-ADCC-535EABF97919}" dt="2026-09-10T12:39:46.864" v="256" actId="20577"/>
          <ac:graphicFrameMkLst>
            <pc:docMk/>
            <pc:sldMk cId="0" sldId="1711"/>
            <ac:graphicFrameMk id="2" creationId="{00000000-0000-0000-0000-000000000000}"/>
          </ac:graphicFrameMkLst>
        </pc:graphicFrameChg>
      </pc:sldChg>
      <pc:sldChg chg="modSp add">
        <pc:chgData name="Francisco Tudela" userId="4dc7546daef23619" providerId="LiveId" clId="{F07355CF-78B3-4298-ADCC-535EABF97919}" dt="2026-09-10T17:56:12.748" v="504" actId="20577"/>
        <pc:sldMkLst>
          <pc:docMk/>
          <pc:sldMk cId="2152468346" sldId="1712"/>
        </pc:sldMkLst>
        <pc:spChg chg="mod">
          <ac:chgData name="Francisco Tudela" userId="4dc7546daef23619" providerId="LiveId" clId="{F07355CF-78B3-4298-ADCC-535EABF97919}" dt="2026-09-10T17:56:12.748" v="504" actId="20577"/>
          <ac:spMkLst>
            <pc:docMk/>
            <pc:sldMk cId="2152468346" sldId="1712"/>
            <ac:spMk id="2" creationId="{F6EF74A3-A47E-0D70-3F06-740F9F5A6F26}"/>
          </ac:spMkLst>
        </pc:spChg>
      </pc:sldChg>
      <pc:sldChg chg="addSp delSp modSp add mod modAnim">
        <pc:chgData name="Francisco Tudela" userId="4dc7546daef23619" providerId="LiveId" clId="{F07355CF-78B3-4298-ADCC-535EABF97919}" dt="2026-09-15T12:44:10.632" v="935" actId="6549"/>
        <pc:sldMkLst>
          <pc:docMk/>
          <pc:sldMk cId="3142065424" sldId="1713"/>
        </pc:sldMkLst>
        <pc:spChg chg="mod">
          <ac:chgData name="Francisco Tudela" userId="4dc7546daef23619" providerId="LiveId" clId="{F07355CF-78B3-4298-ADCC-535EABF97919}" dt="2026-09-15T12:44:10.632" v="935" actId="6549"/>
          <ac:spMkLst>
            <pc:docMk/>
            <pc:sldMk cId="3142065424" sldId="1713"/>
            <ac:spMk id="2" creationId="{7E24C0B7-5B05-57CC-D1C1-73C07C8D6A43}"/>
          </ac:spMkLst>
        </pc:spChg>
      </pc:sldChg>
      <pc:sldChg chg="addSp modSp new mod modAnim">
        <pc:chgData name="Francisco Tudela" userId="4dc7546daef23619" providerId="LiveId" clId="{F07355CF-78B3-4298-ADCC-535EABF97919}" dt="2026-09-15T17:41:17.779" v="1203" actId="255"/>
        <pc:sldMkLst>
          <pc:docMk/>
          <pc:sldMk cId="1602913398" sldId="1714"/>
        </pc:sldMkLst>
        <pc:spChg chg="add mod">
          <ac:chgData name="Francisco Tudela" userId="4dc7546daef23619" providerId="LiveId" clId="{F07355CF-78B3-4298-ADCC-535EABF97919}" dt="2026-09-11T12:49:46.868" v="672" actId="1076"/>
          <ac:spMkLst>
            <pc:docMk/>
            <pc:sldMk cId="1602913398" sldId="1714"/>
            <ac:spMk id="3" creationId="{491FCF67-6E40-4F7C-8B21-A7C29BBE91BF}"/>
          </ac:spMkLst>
        </pc:spChg>
        <pc:spChg chg="add mod">
          <ac:chgData name="Francisco Tudela" userId="4dc7546daef23619" providerId="LiveId" clId="{F07355CF-78B3-4298-ADCC-535EABF97919}" dt="2026-09-15T17:41:17.779" v="1203" actId="255"/>
          <ac:spMkLst>
            <pc:docMk/>
            <pc:sldMk cId="1602913398" sldId="1714"/>
            <ac:spMk id="5" creationId="{36389EFD-C01D-3740-A812-370E30E91F14}"/>
          </ac:spMkLst>
        </pc:spChg>
        <pc:picChg chg="add mod">
          <ac:chgData name="Francisco Tudela" userId="4dc7546daef23619" providerId="LiveId" clId="{F07355CF-78B3-4298-ADCC-535EABF97919}" dt="2026-09-11T12:49:44.223" v="671" actId="1076"/>
          <ac:picMkLst>
            <pc:docMk/>
            <pc:sldMk cId="1602913398" sldId="1714"/>
            <ac:picMk id="2" creationId="{D7E2E04E-B39F-0D3B-6BE8-EEA80D679EDC}"/>
          </ac:picMkLst>
        </pc:picChg>
      </pc:sldChg>
      <pc:sldChg chg="new">
        <pc:chgData name="Francisco Tudela" userId="4dc7546daef23619" providerId="LiveId" clId="{F07355CF-78B3-4298-ADCC-535EABF97919}" dt="2026-09-11T13:19:30.017" v="676" actId="680"/>
        <pc:sldMkLst>
          <pc:docMk/>
          <pc:sldMk cId="769741778" sldId="171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C271CA6-65FE-F826-38BB-8EC4D0337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4E92B0-EFE6-DA85-9810-2C84C7769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DF5D-9F0B-4915-AFA7-5B624351D20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700C63-AE50-8EF7-DE9B-814816167D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053AB-7B70-9EE3-E1D5-AB4765D0CF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92DC5-E15F-4AE4-9DBF-85A12CA466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956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786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1ECE-3BD1-4A2F-8C5B-952D999BFDC0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786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01F3-EF5A-4194-99E7-609B5C8F74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75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3021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980D57-AD8E-4D97-86D6-6E4F83393F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08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80D57-AD8E-4D97-86D6-6E4F83393F7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502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079D4-0A9C-BB82-A59D-18F00A577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7870CD7-F751-C76B-10F7-9E2AA54C6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A36A4F0-7833-D183-A7F9-C080A84EE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A738EE-3D7C-2917-6A42-279EC2576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80D57-AD8E-4D97-86D6-6E4F83393F7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231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0B7CD-6E90-EC61-FED1-CE805652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16A382-B498-49BF-016B-D20956B2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A327038-703F-4F94-BD16-8CCA68B8F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BAD351-952D-3B4F-9D03-8ACD67757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296D3-234B-496E-B310-CF74C15A712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1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C8A52-CCB5-8BEF-9ADC-8310275F6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52400F-54D5-A70B-19E5-1F608D67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864B8-176A-709B-F7D7-30F7B456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DE77-E770-4A50-BBF6-79B65970DCB1}" type="datetime12">
              <a:rPr lang="pt-BR" smtClean="0"/>
              <a:t>6:31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CC23A6-1668-4340-857C-1F60265CB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A58B5-0D52-4508-12C7-F021FEB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41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5592-53FE-E51C-ECDD-1B455687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30485C-986D-8577-2122-7A63D04F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654F8-D247-4CDF-E13D-47F1715A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3BDB-03FA-433D-BF84-83721A4A2A71}" type="datetime12">
              <a:rPr lang="pt-BR" smtClean="0"/>
              <a:t>6:31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D5CA69-2690-B1E4-DE0A-9B551F8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676E5-7206-D5E9-BC9B-1E329338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99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4622-8CD1-2277-F8F5-78266F87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F7941-C2C8-0291-D716-29AC41432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C30BD-553C-FB65-A2CE-178D2034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A968-D8D9-45F1-8996-AEA779E95954}" type="datetime12">
              <a:rPr lang="pt-BR" smtClean="0"/>
              <a:t>6:31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F1ED6-94FD-7F60-0FE5-A9102E17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C29D5-0245-34C8-28B5-33D40B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85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812E5-A56F-E176-C737-B010BCEF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B8C15C-98BA-3401-E553-69F1B7D8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26497-7160-E727-544B-244D59F4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46DC35-BBF1-F829-3BDC-CE32D982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0ECA-109A-49DF-B46D-D085E189DC90}" type="datetime12">
              <a:rPr lang="pt-BR" smtClean="0"/>
              <a:t>6:31 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7C4DD3-8BF2-18CB-56BD-410CE4C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3E538A-480C-4A7C-7191-D102996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14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9419-380A-FF25-8BF9-0450A94E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9EA83-00AD-6A59-1BAC-975A35D9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B06A8-79C1-B364-617C-5744E0398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055CD7-60C4-4E22-5714-5DFBA5E9E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E32ABF-5DC4-062D-EE98-9E765CC2A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893395-5C38-25A6-E4E0-868E7EA3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5C24D-42B1-4DEF-B89A-32EE117631CD}" type="datetime12">
              <a:rPr lang="pt-BR" smtClean="0"/>
              <a:t>6:31 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A4B58-E282-42B5-6AD1-BFD60AE9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F009ED-377F-1B6D-5883-E3A3752C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71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1851D-620C-96DB-20D8-EDCD2613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48E035-4F26-AD6B-FD72-3E6653C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C72D-950F-48C4-8EDC-D952D164BB57}" type="datetime12">
              <a:rPr lang="pt-BR" smtClean="0"/>
              <a:t>6:31 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F1E782-477E-7332-246F-35735C23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C2596E-41A5-E80D-409A-CF2660F3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92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CAB2F2-6B4B-2A0C-041C-6B4E01B4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0575-4EEA-4DE3-87CD-1C9F4D27FE2E}" type="datetime12">
              <a:rPr lang="pt-BR" smtClean="0"/>
              <a:t>6:31 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B5782-CFBE-20EA-72BD-EEE06181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B661B-3C4C-C01E-4F2C-44A77AB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47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7B2E1-ACA7-915D-A5D2-F4B5670C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1A4ABC-E3BE-E928-701B-6F6810D2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11CF37-F99D-A1C6-6434-02ABEBDC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5630FC-DB42-0954-CED6-2A93643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69F2-1DC6-47B3-844B-D4AA83B20AB0}" type="datetime12">
              <a:rPr lang="pt-BR" smtClean="0"/>
              <a:t>6:31 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D71B8-0D7F-09EA-1371-F2FD1E2A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EE6F10-729F-9BCC-76BF-6B05525F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04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069E9-032A-83B9-C119-AEABF35F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E4DE61-1454-79EB-495A-EDC7810E3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C8ECB-1978-AF85-8D77-61CFB5E94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1E9C01-197A-CDEE-E2C5-A171B04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624F0-4201-4EC6-949F-4C49D7B88E67}" type="datetime12">
              <a:rPr lang="pt-BR" smtClean="0"/>
              <a:t>6:31 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7746-82E1-B47C-58B5-331972A4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B40921-805D-79C0-B132-64D66B6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22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6E33-F7E5-80C5-5577-04C0921D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83F59-00F3-F971-6072-9E70F36D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6E9C1-8E99-3483-2417-4C5537D7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33608-59C2-487B-AE98-B76D11E2780C}" type="datetime12">
              <a:rPr lang="pt-BR" smtClean="0"/>
              <a:t>6:31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AB6517-8EF1-3546-B17E-04EA4F9F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98471-8888-770D-F910-F960AD2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70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999C1-E5F1-0DC5-E742-535C561DC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28C84-2A3D-3FAC-9EAD-6894465B9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A506AD-60ED-EAFB-C41E-8ED2BBB6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09A19-593E-4840-8610-61402E5AF8F5}" type="datetime12">
              <a:rPr lang="pt-BR" smtClean="0"/>
              <a:t>6:31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69B17-D8E9-86F6-2016-51C9B14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567C7C-8F8C-74E6-B1A2-A45C2444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41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3784A-D667-47B1-BCAC-5A8D4023E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C4C00-9F60-44B0-9790-F3C55861932B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A5D993-B950-454A-80E5-DA5CD932B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881608-DD67-4CD1-9842-227505B69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31EAA-3A7C-408E-85EE-66CF81AEE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0636243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382B2E-4060-4CF8-96ED-FFDDE2341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3E159-5048-4A22-BEA8-BC9980B2ACCC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A92316-5777-4138-9BD1-847004816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BBE64B-2B4D-40A0-8E17-359687994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4B167-914F-4DDC-AC52-0BB02B81EC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83582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CA4EF-2AE0-449C-BC32-13B18B2AE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77E0A-6AAA-4DFE-B67B-BE8CD1A7130B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91E20-87C0-42EC-896E-224F1BB51D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91EC90-BBEB-495D-8280-399EB3EEC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DE051-AE96-4397-A4F5-C63AF7FF6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51848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E74DD0-D8BA-473A-A0FC-5CFA5ADC5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66179-C642-4823-AA2D-9783AFEE63A3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460B30-C25F-4A48-A75A-71CAF0BFF7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ADDA0E-6FA4-4A93-98BF-C5772D36C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FFA16-43DA-4CC7-BF7F-44FD81A23F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211267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850F57-C0AF-45C6-9219-93D3258815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A2047-72E2-49F3-B57E-7D12DE1CCDFC}" type="datetime1">
              <a:rPr lang="pt-BR" smtClean="0"/>
              <a:t>28/09/2026</a:t>
            </a:fld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3A5825-6289-42E2-BC78-1F320A7D9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2DC407-F3A1-43A0-8132-8916B563B5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EAF8-EA9A-463F-9CEC-4160F3832A8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4533105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9512B8-52CB-4877-8FA1-6CC5CE9A5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6E1D0-D948-4BD5-899A-BFA89B0137C6}" type="datetime1">
              <a:rPr lang="pt-BR" smtClean="0"/>
              <a:t>28/09/2026</a:t>
            </a:fld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D328E2-0F09-4426-B8F4-258A1C6117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B2F5B7-2FD9-44E8-B919-5B440D4D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EE489-1367-496A-AC7C-8397ED9C85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3309646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946334-6E8C-4E3F-8295-B6F76D059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49FEF-886A-4969-A8A7-8D4FDA286F22}" type="datetime1">
              <a:rPr lang="pt-BR" smtClean="0"/>
              <a:t>28/09/2026</a:t>
            </a:fld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F5C6E-AC94-4EBC-8A71-CF73E1722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063C40-22D6-4098-8A00-CB6E58DDC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D967-03BC-4524-BABB-7F76B6E520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3472953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F32CEA-C2B9-49D9-915B-94E76B94F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FD85C-F2C9-4788-80BF-49AE014F7114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83765-CBA8-4449-8AFA-A72F76494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EE725-2A93-43E5-81DA-12D3E49B6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50661-0932-4E26-B1FE-A4CBC1FA17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4115009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65EB9-35C3-47A5-ABAB-578891D94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8D6A2-1A24-464C-9D2D-6DEE1AB478B0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D2D27-D43E-4631-87B8-42A2C5A5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E01C1-9332-45EA-B210-50B90123A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9F535-39D8-4414-8AFB-16A13CC47D0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5246879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B673-33A5-4FEA-87A8-FCAE878E4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2D12A-18EB-46B6-AD31-C63407904EA1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BAE70B-05C7-426D-B97D-87D7F5891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6EA515-4BCB-4D3F-82AE-D9CAF3DEA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4CEAE-04B8-4AAE-9E22-47F7D6D523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450637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7863CB-E813-4A41-BFA8-8103289F0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BAC8A-C7FF-40B3-8E83-015CD599971B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D11D41-53A7-43C7-8494-50105DD74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DAC160-780D-4004-B4AE-9B3B908BA3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2F76-097B-4368-9578-630879757BB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3143124"/>
      </p:ext>
    </p:extLst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67889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6521" y="5985"/>
            <a:ext cx="10858957" cy="2340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048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9205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84" y="3733825"/>
            <a:ext cx="11821668" cy="28039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46710" y="3759961"/>
            <a:ext cx="11541760" cy="177800"/>
          </a:xfrm>
          <a:custGeom>
            <a:avLst/>
            <a:gdLst/>
            <a:ahLst/>
            <a:cxnLst/>
            <a:rect l="l" t="t" r="r" b="b"/>
            <a:pathLst>
              <a:path w="11541760" h="177800">
                <a:moveTo>
                  <a:pt x="0" y="177800"/>
                </a:moveTo>
                <a:lnTo>
                  <a:pt x="11541760" y="177800"/>
                </a:lnTo>
                <a:lnTo>
                  <a:pt x="11541760" y="0"/>
                </a:lnTo>
                <a:lnTo>
                  <a:pt x="0" y="0"/>
                </a:lnTo>
                <a:lnTo>
                  <a:pt x="0" y="1778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88" y="3223259"/>
            <a:ext cx="1301496" cy="130149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975360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4" h="1199514">
                <a:moveTo>
                  <a:pt x="599694" y="0"/>
                </a:moveTo>
                <a:lnTo>
                  <a:pt x="552828" y="1804"/>
                </a:lnTo>
                <a:lnTo>
                  <a:pt x="506948" y="7127"/>
                </a:lnTo>
                <a:lnTo>
                  <a:pt x="462189" y="15837"/>
                </a:lnTo>
                <a:lnTo>
                  <a:pt x="418682" y="27800"/>
                </a:lnTo>
                <a:lnTo>
                  <a:pt x="376563" y="42882"/>
                </a:lnTo>
                <a:lnTo>
                  <a:pt x="335963" y="60951"/>
                </a:lnTo>
                <a:lnTo>
                  <a:pt x="297016" y="81872"/>
                </a:lnTo>
                <a:lnTo>
                  <a:pt x="259855" y="105513"/>
                </a:lnTo>
                <a:lnTo>
                  <a:pt x="224615" y="131741"/>
                </a:lnTo>
                <a:lnTo>
                  <a:pt x="191427" y="160422"/>
                </a:lnTo>
                <a:lnTo>
                  <a:pt x="160426" y="191422"/>
                </a:lnTo>
                <a:lnTo>
                  <a:pt x="131745" y="224610"/>
                </a:lnTo>
                <a:lnTo>
                  <a:pt x="105517" y="259850"/>
                </a:lnTo>
                <a:lnTo>
                  <a:pt x="81875" y="297010"/>
                </a:lnTo>
                <a:lnTo>
                  <a:pt x="60953" y="335957"/>
                </a:lnTo>
                <a:lnTo>
                  <a:pt x="42884" y="376557"/>
                </a:lnTo>
                <a:lnTo>
                  <a:pt x="27801" y="418678"/>
                </a:lnTo>
                <a:lnTo>
                  <a:pt x="15838" y="462185"/>
                </a:lnTo>
                <a:lnTo>
                  <a:pt x="7128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8" y="692442"/>
                </a:lnTo>
                <a:lnTo>
                  <a:pt x="15838" y="737202"/>
                </a:lnTo>
                <a:lnTo>
                  <a:pt x="27801" y="780709"/>
                </a:lnTo>
                <a:lnTo>
                  <a:pt x="42884" y="822830"/>
                </a:lnTo>
                <a:lnTo>
                  <a:pt x="60953" y="863430"/>
                </a:lnTo>
                <a:lnTo>
                  <a:pt x="81875" y="902377"/>
                </a:lnTo>
                <a:lnTo>
                  <a:pt x="105517" y="939537"/>
                </a:lnTo>
                <a:lnTo>
                  <a:pt x="131745" y="974777"/>
                </a:lnTo>
                <a:lnTo>
                  <a:pt x="160426" y="1007965"/>
                </a:lnTo>
                <a:lnTo>
                  <a:pt x="191427" y="1038965"/>
                </a:lnTo>
                <a:lnTo>
                  <a:pt x="224615" y="1067646"/>
                </a:lnTo>
                <a:lnTo>
                  <a:pt x="259855" y="1093874"/>
                </a:lnTo>
                <a:lnTo>
                  <a:pt x="297016" y="1117515"/>
                </a:lnTo>
                <a:lnTo>
                  <a:pt x="335963" y="1138436"/>
                </a:lnTo>
                <a:lnTo>
                  <a:pt x="376563" y="1156505"/>
                </a:lnTo>
                <a:lnTo>
                  <a:pt x="418682" y="1171587"/>
                </a:lnTo>
                <a:lnTo>
                  <a:pt x="462189" y="1183550"/>
                </a:lnTo>
                <a:lnTo>
                  <a:pt x="506948" y="1192260"/>
                </a:lnTo>
                <a:lnTo>
                  <a:pt x="552828" y="1197583"/>
                </a:lnTo>
                <a:lnTo>
                  <a:pt x="599694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8965" y="1007965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8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75360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4" h="1199514">
                <a:moveTo>
                  <a:pt x="599694" y="0"/>
                </a:moveTo>
                <a:lnTo>
                  <a:pt x="552828" y="1804"/>
                </a:lnTo>
                <a:lnTo>
                  <a:pt x="506948" y="7127"/>
                </a:lnTo>
                <a:lnTo>
                  <a:pt x="462189" y="15837"/>
                </a:lnTo>
                <a:lnTo>
                  <a:pt x="418682" y="27800"/>
                </a:lnTo>
                <a:lnTo>
                  <a:pt x="376563" y="42882"/>
                </a:lnTo>
                <a:lnTo>
                  <a:pt x="335963" y="60951"/>
                </a:lnTo>
                <a:lnTo>
                  <a:pt x="297016" y="81872"/>
                </a:lnTo>
                <a:lnTo>
                  <a:pt x="259855" y="105513"/>
                </a:lnTo>
                <a:lnTo>
                  <a:pt x="224615" y="131741"/>
                </a:lnTo>
                <a:lnTo>
                  <a:pt x="191427" y="160422"/>
                </a:lnTo>
                <a:lnTo>
                  <a:pt x="160426" y="191422"/>
                </a:lnTo>
                <a:lnTo>
                  <a:pt x="131745" y="224610"/>
                </a:lnTo>
                <a:lnTo>
                  <a:pt x="105517" y="259850"/>
                </a:lnTo>
                <a:lnTo>
                  <a:pt x="81875" y="297010"/>
                </a:lnTo>
                <a:lnTo>
                  <a:pt x="60953" y="335957"/>
                </a:lnTo>
                <a:lnTo>
                  <a:pt x="42884" y="376557"/>
                </a:lnTo>
                <a:lnTo>
                  <a:pt x="27801" y="418678"/>
                </a:lnTo>
                <a:lnTo>
                  <a:pt x="15838" y="462185"/>
                </a:lnTo>
                <a:lnTo>
                  <a:pt x="7128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8" y="692442"/>
                </a:lnTo>
                <a:lnTo>
                  <a:pt x="15838" y="737202"/>
                </a:lnTo>
                <a:lnTo>
                  <a:pt x="27801" y="780709"/>
                </a:lnTo>
                <a:lnTo>
                  <a:pt x="42884" y="822830"/>
                </a:lnTo>
                <a:lnTo>
                  <a:pt x="60953" y="863430"/>
                </a:lnTo>
                <a:lnTo>
                  <a:pt x="81875" y="902377"/>
                </a:lnTo>
                <a:lnTo>
                  <a:pt x="105517" y="939537"/>
                </a:lnTo>
                <a:lnTo>
                  <a:pt x="131745" y="974777"/>
                </a:lnTo>
                <a:lnTo>
                  <a:pt x="160426" y="1007965"/>
                </a:lnTo>
                <a:lnTo>
                  <a:pt x="191427" y="1038965"/>
                </a:lnTo>
                <a:lnTo>
                  <a:pt x="224615" y="1067646"/>
                </a:lnTo>
                <a:lnTo>
                  <a:pt x="259855" y="1093874"/>
                </a:lnTo>
                <a:lnTo>
                  <a:pt x="297016" y="1117515"/>
                </a:lnTo>
                <a:lnTo>
                  <a:pt x="335963" y="1138436"/>
                </a:lnTo>
                <a:lnTo>
                  <a:pt x="376563" y="1156505"/>
                </a:lnTo>
                <a:lnTo>
                  <a:pt x="418682" y="1171587"/>
                </a:lnTo>
                <a:lnTo>
                  <a:pt x="462189" y="1183550"/>
                </a:lnTo>
                <a:lnTo>
                  <a:pt x="506948" y="1192260"/>
                </a:lnTo>
                <a:lnTo>
                  <a:pt x="552828" y="1197583"/>
                </a:lnTo>
                <a:lnTo>
                  <a:pt x="599694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1819" y="1015111"/>
                </a:lnTo>
                <a:lnTo>
                  <a:pt x="599694" y="1015111"/>
                </a:lnTo>
                <a:lnTo>
                  <a:pt x="551236" y="1012317"/>
                </a:lnTo>
                <a:lnTo>
                  <a:pt x="504422" y="1004142"/>
                </a:lnTo>
                <a:lnTo>
                  <a:pt x="459565" y="990899"/>
                </a:lnTo>
                <a:lnTo>
                  <a:pt x="416975" y="972898"/>
                </a:lnTo>
                <a:lnTo>
                  <a:pt x="376963" y="950450"/>
                </a:lnTo>
                <a:lnTo>
                  <a:pt x="339841" y="923867"/>
                </a:lnTo>
                <a:lnTo>
                  <a:pt x="305920" y="893460"/>
                </a:lnTo>
                <a:lnTo>
                  <a:pt x="275512" y="859541"/>
                </a:lnTo>
                <a:lnTo>
                  <a:pt x="248928" y="822420"/>
                </a:lnTo>
                <a:lnTo>
                  <a:pt x="226479" y="782410"/>
                </a:lnTo>
                <a:lnTo>
                  <a:pt x="208477" y="739821"/>
                </a:lnTo>
                <a:lnTo>
                  <a:pt x="195233" y="694964"/>
                </a:lnTo>
                <a:lnTo>
                  <a:pt x="187058" y="648151"/>
                </a:lnTo>
                <a:lnTo>
                  <a:pt x="184264" y="599694"/>
                </a:lnTo>
                <a:lnTo>
                  <a:pt x="187058" y="551236"/>
                </a:lnTo>
                <a:lnTo>
                  <a:pt x="195233" y="504423"/>
                </a:lnTo>
                <a:lnTo>
                  <a:pt x="208477" y="459566"/>
                </a:lnTo>
                <a:lnTo>
                  <a:pt x="226479" y="416977"/>
                </a:lnTo>
                <a:lnTo>
                  <a:pt x="248928" y="376967"/>
                </a:lnTo>
                <a:lnTo>
                  <a:pt x="275512" y="339846"/>
                </a:lnTo>
                <a:lnTo>
                  <a:pt x="305920" y="305927"/>
                </a:lnTo>
                <a:lnTo>
                  <a:pt x="339841" y="275520"/>
                </a:lnTo>
                <a:lnTo>
                  <a:pt x="376963" y="248937"/>
                </a:lnTo>
                <a:lnTo>
                  <a:pt x="416975" y="226489"/>
                </a:lnTo>
                <a:lnTo>
                  <a:pt x="459565" y="208488"/>
                </a:lnTo>
                <a:lnTo>
                  <a:pt x="504422" y="195245"/>
                </a:lnTo>
                <a:lnTo>
                  <a:pt x="551236" y="187070"/>
                </a:lnTo>
                <a:lnTo>
                  <a:pt x="599694" y="184277"/>
                </a:lnTo>
                <a:lnTo>
                  <a:pt x="1031819" y="184277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4" y="0"/>
                </a:lnTo>
                <a:close/>
              </a:path>
              <a:path w="1199514" h="1199514">
                <a:moveTo>
                  <a:pt x="1031819" y="184277"/>
                </a:moveTo>
                <a:lnTo>
                  <a:pt x="599694" y="184277"/>
                </a:lnTo>
                <a:lnTo>
                  <a:pt x="648151" y="187070"/>
                </a:lnTo>
                <a:lnTo>
                  <a:pt x="694964" y="195245"/>
                </a:lnTo>
                <a:lnTo>
                  <a:pt x="739821" y="208488"/>
                </a:lnTo>
                <a:lnTo>
                  <a:pt x="782410" y="226489"/>
                </a:lnTo>
                <a:lnTo>
                  <a:pt x="822420" y="248937"/>
                </a:lnTo>
                <a:lnTo>
                  <a:pt x="859541" y="275520"/>
                </a:lnTo>
                <a:lnTo>
                  <a:pt x="893460" y="305927"/>
                </a:lnTo>
                <a:lnTo>
                  <a:pt x="923867" y="339846"/>
                </a:lnTo>
                <a:lnTo>
                  <a:pt x="950450" y="376967"/>
                </a:lnTo>
                <a:lnTo>
                  <a:pt x="972898" y="416977"/>
                </a:lnTo>
                <a:lnTo>
                  <a:pt x="990899" y="459566"/>
                </a:lnTo>
                <a:lnTo>
                  <a:pt x="1004142" y="504423"/>
                </a:lnTo>
                <a:lnTo>
                  <a:pt x="1012317" y="551236"/>
                </a:lnTo>
                <a:lnTo>
                  <a:pt x="1015110" y="599694"/>
                </a:lnTo>
                <a:lnTo>
                  <a:pt x="1012317" y="648151"/>
                </a:lnTo>
                <a:lnTo>
                  <a:pt x="1004142" y="694964"/>
                </a:lnTo>
                <a:lnTo>
                  <a:pt x="990899" y="739821"/>
                </a:lnTo>
                <a:lnTo>
                  <a:pt x="972898" y="782410"/>
                </a:lnTo>
                <a:lnTo>
                  <a:pt x="950450" y="822420"/>
                </a:lnTo>
                <a:lnTo>
                  <a:pt x="923867" y="859541"/>
                </a:lnTo>
                <a:lnTo>
                  <a:pt x="893460" y="893460"/>
                </a:lnTo>
                <a:lnTo>
                  <a:pt x="859541" y="923867"/>
                </a:lnTo>
                <a:lnTo>
                  <a:pt x="822420" y="950450"/>
                </a:lnTo>
                <a:lnTo>
                  <a:pt x="782410" y="972898"/>
                </a:lnTo>
                <a:lnTo>
                  <a:pt x="739821" y="990899"/>
                </a:lnTo>
                <a:lnTo>
                  <a:pt x="694964" y="1004142"/>
                </a:lnTo>
                <a:lnTo>
                  <a:pt x="648151" y="1012317"/>
                </a:lnTo>
                <a:lnTo>
                  <a:pt x="599694" y="1015111"/>
                </a:lnTo>
                <a:lnTo>
                  <a:pt x="1031819" y="1015111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8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31819" y="18427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9439" y="3201923"/>
            <a:ext cx="1301496" cy="129997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220211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4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8965" y="1006699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8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220211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4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1815" y="1013840"/>
                </a:lnTo>
                <a:lnTo>
                  <a:pt x="599693" y="1013840"/>
                </a:lnTo>
                <a:lnTo>
                  <a:pt x="551209" y="1011049"/>
                </a:lnTo>
                <a:lnTo>
                  <a:pt x="504369" y="1002880"/>
                </a:lnTo>
                <a:lnTo>
                  <a:pt x="459486" y="989648"/>
                </a:lnTo>
                <a:lnTo>
                  <a:pt x="416871" y="971662"/>
                </a:lnTo>
                <a:lnTo>
                  <a:pt x="376836" y="949234"/>
                </a:lnTo>
                <a:lnTo>
                  <a:pt x="339693" y="922677"/>
                </a:lnTo>
                <a:lnTo>
                  <a:pt x="305752" y="892301"/>
                </a:lnTo>
                <a:lnTo>
                  <a:pt x="275326" y="858419"/>
                </a:lnTo>
                <a:lnTo>
                  <a:pt x="248726" y="821342"/>
                </a:lnTo>
                <a:lnTo>
                  <a:pt x="226264" y="781381"/>
                </a:lnTo>
                <a:lnTo>
                  <a:pt x="208250" y="738847"/>
                </a:lnTo>
                <a:lnTo>
                  <a:pt x="194998" y="694054"/>
                </a:lnTo>
                <a:lnTo>
                  <a:pt x="186818" y="647311"/>
                </a:lnTo>
                <a:lnTo>
                  <a:pt x="184023" y="598931"/>
                </a:lnTo>
                <a:lnTo>
                  <a:pt x="186818" y="550552"/>
                </a:lnTo>
                <a:lnTo>
                  <a:pt x="194998" y="503809"/>
                </a:lnTo>
                <a:lnTo>
                  <a:pt x="208250" y="459016"/>
                </a:lnTo>
                <a:lnTo>
                  <a:pt x="226264" y="416482"/>
                </a:lnTo>
                <a:lnTo>
                  <a:pt x="248726" y="376521"/>
                </a:lnTo>
                <a:lnTo>
                  <a:pt x="275326" y="339444"/>
                </a:lnTo>
                <a:lnTo>
                  <a:pt x="305752" y="305561"/>
                </a:lnTo>
                <a:lnTo>
                  <a:pt x="339693" y="275186"/>
                </a:lnTo>
                <a:lnTo>
                  <a:pt x="376836" y="248629"/>
                </a:lnTo>
                <a:lnTo>
                  <a:pt x="416871" y="226201"/>
                </a:lnTo>
                <a:lnTo>
                  <a:pt x="459486" y="208215"/>
                </a:lnTo>
                <a:lnTo>
                  <a:pt x="504369" y="194983"/>
                </a:lnTo>
                <a:lnTo>
                  <a:pt x="551209" y="186814"/>
                </a:lnTo>
                <a:lnTo>
                  <a:pt x="599693" y="184022"/>
                </a:lnTo>
                <a:lnTo>
                  <a:pt x="1031815" y="184022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  <a:path w="1199514" h="1198245">
                <a:moveTo>
                  <a:pt x="1031815" y="184022"/>
                </a:moveTo>
                <a:lnTo>
                  <a:pt x="599693" y="184022"/>
                </a:lnTo>
                <a:lnTo>
                  <a:pt x="648178" y="186814"/>
                </a:lnTo>
                <a:lnTo>
                  <a:pt x="695018" y="194983"/>
                </a:lnTo>
                <a:lnTo>
                  <a:pt x="739901" y="208215"/>
                </a:lnTo>
                <a:lnTo>
                  <a:pt x="782516" y="226201"/>
                </a:lnTo>
                <a:lnTo>
                  <a:pt x="822551" y="248629"/>
                </a:lnTo>
                <a:lnTo>
                  <a:pt x="859694" y="275186"/>
                </a:lnTo>
                <a:lnTo>
                  <a:pt x="893635" y="305561"/>
                </a:lnTo>
                <a:lnTo>
                  <a:pt x="924061" y="339444"/>
                </a:lnTo>
                <a:lnTo>
                  <a:pt x="950661" y="376521"/>
                </a:lnTo>
                <a:lnTo>
                  <a:pt x="973123" y="416482"/>
                </a:lnTo>
                <a:lnTo>
                  <a:pt x="991137" y="459016"/>
                </a:lnTo>
                <a:lnTo>
                  <a:pt x="1004389" y="503809"/>
                </a:lnTo>
                <a:lnTo>
                  <a:pt x="1012569" y="550552"/>
                </a:lnTo>
                <a:lnTo>
                  <a:pt x="1015364" y="598931"/>
                </a:lnTo>
                <a:lnTo>
                  <a:pt x="1012569" y="647311"/>
                </a:lnTo>
                <a:lnTo>
                  <a:pt x="1004389" y="694054"/>
                </a:lnTo>
                <a:lnTo>
                  <a:pt x="991137" y="738847"/>
                </a:lnTo>
                <a:lnTo>
                  <a:pt x="973123" y="781381"/>
                </a:lnTo>
                <a:lnTo>
                  <a:pt x="950661" y="821342"/>
                </a:lnTo>
                <a:lnTo>
                  <a:pt x="924061" y="858419"/>
                </a:lnTo>
                <a:lnTo>
                  <a:pt x="893635" y="892301"/>
                </a:lnTo>
                <a:lnTo>
                  <a:pt x="859694" y="922677"/>
                </a:lnTo>
                <a:lnTo>
                  <a:pt x="822551" y="949234"/>
                </a:lnTo>
                <a:lnTo>
                  <a:pt x="782516" y="971662"/>
                </a:lnTo>
                <a:lnTo>
                  <a:pt x="739901" y="989648"/>
                </a:lnTo>
                <a:lnTo>
                  <a:pt x="695018" y="1002880"/>
                </a:lnTo>
                <a:lnTo>
                  <a:pt x="648178" y="1011049"/>
                </a:lnTo>
                <a:lnTo>
                  <a:pt x="599693" y="1013840"/>
                </a:lnTo>
                <a:lnTo>
                  <a:pt x="1031815" y="1013840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8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31815" y="1840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5816" y="3223259"/>
            <a:ext cx="1299971" cy="1301495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5466587" y="3249167"/>
            <a:ext cx="1198245" cy="1199515"/>
          </a:xfrm>
          <a:custGeom>
            <a:avLst/>
            <a:gdLst/>
            <a:ahLst/>
            <a:cxnLst/>
            <a:rect l="l" t="t" r="r" b="b"/>
            <a:pathLst>
              <a:path w="1198245" h="1199514">
                <a:moveTo>
                  <a:pt x="598932" y="0"/>
                </a:moveTo>
                <a:lnTo>
                  <a:pt x="552118" y="1804"/>
                </a:lnTo>
                <a:lnTo>
                  <a:pt x="506292" y="7127"/>
                </a:lnTo>
                <a:lnTo>
                  <a:pt x="461585" y="15837"/>
                </a:lnTo>
                <a:lnTo>
                  <a:pt x="418131" y="27800"/>
                </a:lnTo>
                <a:lnTo>
                  <a:pt x="376062" y="42882"/>
                </a:lnTo>
                <a:lnTo>
                  <a:pt x="335513" y="60951"/>
                </a:lnTo>
                <a:lnTo>
                  <a:pt x="296615" y="81872"/>
                </a:lnTo>
                <a:lnTo>
                  <a:pt x="259502" y="105513"/>
                </a:lnTo>
                <a:lnTo>
                  <a:pt x="224307" y="131741"/>
                </a:lnTo>
                <a:lnTo>
                  <a:pt x="191164" y="160422"/>
                </a:lnTo>
                <a:lnTo>
                  <a:pt x="160204" y="191422"/>
                </a:lnTo>
                <a:lnTo>
                  <a:pt x="131561" y="224610"/>
                </a:lnTo>
                <a:lnTo>
                  <a:pt x="105369" y="259850"/>
                </a:lnTo>
                <a:lnTo>
                  <a:pt x="81759" y="297010"/>
                </a:lnTo>
                <a:lnTo>
                  <a:pt x="60866" y="335957"/>
                </a:lnTo>
                <a:lnTo>
                  <a:pt x="42822" y="376557"/>
                </a:lnTo>
                <a:lnTo>
                  <a:pt x="27761" y="418678"/>
                </a:lnTo>
                <a:lnTo>
                  <a:pt x="15815" y="462185"/>
                </a:lnTo>
                <a:lnTo>
                  <a:pt x="7117" y="506945"/>
                </a:lnTo>
                <a:lnTo>
                  <a:pt x="1801" y="552826"/>
                </a:lnTo>
                <a:lnTo>
                  <a:pt x="0" y="599694"/>
                </a:lnTo>
                <a:lnTo>
                  <a:pt x="1801" y="646561"/>
                </a:lnTo>
                <a:lnTo>
                  <a:pt x="7117" y="692442"/>
                </a:lnTo>
                <a:lnTo>
                  <a:pt x="15815" y="737202"/>
                </a:lnTo>
                <a:lnTo>
                  <a:pt x="27761" y="780709"/>
                </a:lnTo>
                <a:lnTo>
                  <a:pt x="42822" y="822830"/>
                </a:lnTo>
                <a:lnTo>
                  <a:pt x="60866" y="863430"/>
                </a:lnTo>
                <a:lnTo>
                  <a:pt x="81759" y="902377"/>
                </a:lnTo>
                <a:lnTo>
                  <a:pt x="105369" y="939537"/>
                </a:lnTo>
                <a:lnTo>
                  <a:pt x="131561" y="974777"/>
                </a:lnTo>
                <a:lnTo>
                  <a:pt x="160204" y="1007965"/>
                </a:lnTo>
                <a:lnTo>
                  <a:pt x="191164" y="1038965"/>
                </a:lnTo>
                <a:lnTo>
                  <a:pt x="224307" y="1067646"/>
                </a:lnTo>
                <a:lnTo>
                  <a:pt x="259502" y="1093874"/>
                </a:lnTo>
                <a:lnTo>
                  <a:pt x="296615" y="1117515"/>
                </a:lnTo>
                <a:lnTo>
                  <a:pt x="335513" y="1138436"/>
                </a:lnTo>
                <a:lnTo>
                  <a:pt x="376062" y="1156505"/>
                </a:lnTo>
                <a:lnTo>
                  <a:pt x="418131" y="1171587"/>
                </a:lnTo>
                <a:lnTo>
                  <a:pt x="461585" y="1183550"/>
                </a:lnTo>
                <a:lnTo>
                  <a:pt x="506292" y="1192260"/>
                </a:lnTo>
                <a:lnTo>
                  <a:pt x="552118" y="1197583"/>
                </a:lnTo>
                <a:lnTo>
                  <a:pt x="598932" y="1199388"/>
                </a:lnTo>
                <a:lnTo>
                  <a:pt x="645745" y="1197583"/>
                </a:lnTo>
                <a:lnTo>
                  <a:pt x="691571" y="1192260"/>
                </a:lnTo>
                <a:lnTo>
                  <a:pt x="736278" y="1183550"/>
                </a:lnTo>
                <a:lnTo>
                  <a:pt x="779732" y="1171587"/>
                </a:lnTo>
                <a:lnTo>
                  <a:pt x="821801" y="1156505"/>
                </a:lnTo>
                <a:lnTo>
                  <a:pt x="862350" y="1138436"/>
                </a:lnTo>
                <a:lnTo>
                  <a:pt x="901248" y="1117515"/>
                </a:lnTo>
                <a:lnTo>
                  <a:pt x="938361" y="1093874"/>
                </a:lnTo>
                <a:lnTo>
                  <a:pt x="973556" y="1067646"/>
                </a:lnTo>
                <a:lnTo>
                  <a:pt x="1006699" y="1038965"/>
                </a:lnTo>
                <a:lnTo>
                  <a:pt x="1037659" y="1007965"/>
                </a:lnTo>
                <a:lnTo>
                  <a:pt x="1066302" y="974777"/>
                </a:lnTo>
                <a:lnTo>
                  <a:pt x="1092494" y="939537"/>
                </a:lnTo>
                <a:lnTo>
                  <a:pt x="1116104" y="902377"/>
                </a:lnTo>
                <a:lnTo>
                  <a:pt x="1136997" y="863430"/>
                </a:lnTo>
                <a:lnTo>
                  <a:pt x="1155041" y="822830"/>
                </a:lnTo>
                <a:lnTo>
                  <a:pt x="1170102" y="780709"/>
                </a:lnTo>
                <a:lnTo>
                  <a:pt x="1182048" y="737202"/>
                </a:lnTo>
                <a:lnTo>
                  <a:pt x="1190746" y="692442"/>
                </a:lnTo>
                <a:lnTo>
                  <a:pt x="1196062" y="646561"/>
                </a:lnTo>
                <a:lnTo>
                  <a:pt x="1197864" y="599694"/>
                </a:lnTo>
                <a:lnTo>
                  <a:pt x="1196062" y="552826"/>
                </a:lnTo>
                <a:lnTo>
                  <a:pt x="1190746" y="506945"/>
                </a:lnTo>
                <a:lnTo>
                  <a:pt x="1182048" y="462185"/>
                </a:lnTo>
                <a:lnTo>
                  <a:pt x="1170102" y="418678"/>
                </a:lnTo>
                <a:lnTo>
                  <a:pt x="1155041" y="376557"/>
                </a:lnTo>
                <a:lnTo>
                  <a:pt x="1136997" y="335957"/>
                </a:lnTo>
                <a:lnTo>
                  <a:pt x="1116104" y="297010"/>
                </a:lnTo>
                <a:lnTo>
                  <a:pt x="1092494" y="259850"/>
                </a:lnTo>
                <a:lnTo>
                  <a:pt x="1066302" y="224610"/>
                </a:lnTo>
                <a:lnTo>
                  <a:pt x="1037659" y="191422"/>
                </a:lnTo>
                <a:lnTo>
                  <a:pt x="1006699" y="160422"/>
                </a:lnTo>
                <a:lnTo>
                  <a:pt x="973556" y="131741"/>
                </a:lnTo>
                <a:lnTo>
                  <a:pt x="938361" y="105513"/>
                </a:lnTo>
                <a:lnTo>
                  <a:pt x="901248" y="81872"/>
                </a:lnTo>
                <a:lnTo>
                  <a:pt x="862350" y="60951"/>
                </a:lnTo>
                <a:lnTo>
                  <a:pt x="821801" y="42882"/>
                </a:lnTo>
                <a:lnTo>
                  <a:pt x="779732" y="27800"/>
                </a:lnTo>
                <a:lnTo>
                  <a:pt x="736278" y="15837"/>
                </a:lnTo>
                <a:lnTo>
                  <a:pt x="691571" y="7127"/>
                </a:lnTo>
                <a:lnTo>
                  <a:pt x="645745" y="1804"/>
                </a:lnTo>
                <a:lnTo>
                  <a:pt x="59893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466587" y="3249167"/>
            <a:ext cx="1198245" cy="1199515"/>
          </a:xfrm>
          <a:custGeom>
            <a:avLst/>
            <a:gdLst/>
            <a:ahLst/>
            <a:cxnLst/>
            <a:rect l="l" t="t" r="r" b="b"/>
            <a:pathLst>
              <a:path w="1198245" h="1199514">
                <a:moveTo>
                  <a:pt x="598932" y="0"/>
                </a:moveTo>
                <a:lnTo>
                  <a:pt x="552118" y="1804"/>
                </a:lnTo>
                <a:lnTo>
                  <a:pt x="506292" y="7127"/>
                </a:lnTo>
                <a:lnTo>
                  <a:pt x="461585" y="15837"/>
                </a:lnTo>
                <a:lnTo>
                  <a:pt x="418131" y="27800"/>
                </a:lnTo>
                <a:lnTo>
                  <a:pt x="376062" y="42882"/>
                </a:lnTo>
                <a:lnTo>
                  <a:pt x="335513" y="60951"/>
                </a:lnTo>
                <a:lnTo>
                  <a:pt x="296615" y="81872"/>
                </a:lnTo>
                <a:lnTo>
                  <a:pt x="259502" y="105513"/>
                </a:lnTo>
                <a:lnTo>
                  <a:pt x="224307" y="131741"/>
                </a:lnTo>
                <a:lnTo>
                  <a:pt x="191164" y="160422"/>
                </a:lnTo>
                <a:lnTo>
                  <a:pt x="160204" y="191422"/>
                </a:lnTo>
                <a:lnTo>
                  <a:pt x="131561" y="224610"/>
                </a:lnTo>
                <a:lnTo>
                  <a:pt x="105369" y="259850"/>
                </a:lnTo>
                <a:lnTo>
                  <a:pt x="81759" y="297010"/>
                </a:lnTo>
                <a:lnTo>
                  <a:pt x="60866" y="335957"/>
                </a:lnTo>
                <a:lnTo>
                  <a:pt x="42822" y="376557"/>
                </a:lnTo>
                <a:lnTo>
                  <a:pt x="27761" y="418678"/>
                </a:lnTo>
                <a:lnTo>
                  <a:pt x="15815" y="462185"/>
                </a:lnTo>
                <a:lnTo>
                  <a:pt x="7117" y="506945"/>
                </a:lnTo>
                <a:lnTo>
                  <a:pt x="1801" y="552826"/>
                </a:lnTo>
                <a:lnTo>
                  <a:pt x="0" y="599694"/>
                </a:lnTo>
                <a:lnTo>
                  <a:pt x="1801" y="646561"/>
                </a:lnTo>
                <a:lnTo>
                  <a:pt x="7117" y="692442"/>
                </a:lnTo>
                <a:lnTo>
                  <a:pt x="15815" y="737202"/>
                </a:lnTo>
                <a:lnTo>
                  <a:pt x="27761" y="780709"/>
                </a:lnTo>
                <a:lnTo>
                  <a:pt x="42822" y="822830"/>
                </a:lnTo>
                <a:lnTo>
                  <a:pt x="60866" y="863430"/>
                </a:lnTo>
                <a:lnTo>
                  <a:pt x="81759" y="902377"/>
                </a:lnTo>
                <a:lnTo>
                  <a:pt x="105369" y="939537"/>
                </a:lnTo>
                <a:lnTo>
                  <a:pt x="131561" y="974777"/>
                </a:lnTo>
                <a:lnTo>
                  <a:pt x="160204" y="1007965"/>
                </a:lnTo>
                <a:lnTo>
                  <a:pt x="191164" y="1038965"/>
                </a:lnTo>
                <a:lnTo>
                  <a:pt x="224307" y="1067646"/>
                </a:lnTo>
                <a:lnTo>
                  <a:pt x="259502" y="1093874"/>
                </a:lnTo>
                <a:lnTo>
                  <a:pt x="296615" y="1117515"/>
                </a:lnTo>
                <a:lnTo>
                  <a:pt x="335513" y="1138436"/>
                </a:lnTo>
                <a:lnTo>
                  <a:pt x="376062" y="1156505"/>
                </a:lnTo>
                <a:lnTo>
                  <a:pt x="418131" y="1171587"/>
                </a:lnTo>
                <a:lnTo>
                  <a:pt x="461585" y="1183550"/>
                </a:lnTo>
                <a:lnTo>
                  <a:pt x="506292" y="1192260"/>
                </a:lnTo>
                <a:lnTo>
                  <a:pt x="552118" y="1197583"/>
                </a:lnTo>
                <a:lnTo>
                  <a:pt x="598932" y="1199388"/>
                </a:lnTo>
                <a:lnTo>
                  <a:pt x="645745" y="1197583"/>
                </a:lnTo>
                <a:lnTo>
                  <a:pt x="691571" y="1192260"/>
                </a:lnTo>
                <a:lnTo>
                  <a:pt x="736278" y="1183550"/>
                </a:lnTo>
                <a:lnTo>
                  <a:pt x="779732" y="1171587"/>
                </a:lnTo>
                <a:lnTo>
                  <a:pt x="821801" y="1156505"/>
                </a:lnTo>
                <a:lnTo>
                  <a:pt x="862350" y="1138436"/>
                </a:lnTo>
                <a:lnTo>
                  <a:pt x="901248" y="1117515"/>
                </a:lnTo>
                <a:lnTo>
                  <a:pt x="938361" y="1093874"/>
                </a:lnTo>
                <a:lnTo>
                  <a:pt x="973556" y="1067646"/>
                </a:lnTo>
                <a:lnTo>
                  <a:pt x="1006699" y="1038965"/>
                </a:lnTo>
                <a:lnTo>
                  <a:pt x="1030269" y="1015365"/>
                </a:lnTo>
                <a:lnTo>
                  <a:pt x="598932" y="1015365"/>
                </a:lnTo>
                <a:lnTo>
                  <a:pt x="550552" y="1012569"/>
                </a:lnTo>
                <a:lnTo>
                  <a:pt x="503809" y="1004389"/>
                </a:lnTo>
                <a:lnTo>
                  <a:pt x="459016" y="991137"/>
                </a:lnTo>
                <a:lnTo>
                  <a:pt x="416482" y="973123"/>
                </a:lnTo>
                <a:lnTo>
                  <a:pt x="376521" y="950661"/>
                </a:lnTo>
                <a:lnTo>
                  <a:pt x="339444" y="924061"/>
                </a:lnTo>
                <a:lnTo>
                  <a:pt x="305561" y="893635"/>
                </a:lnTo>
                <a:lnTo>
                  <a:pt x="275186" y="859694"/>
                </a:lnTo>
                <a:lnTo>
                  <a:pt x="248629" y="822551"/>
                </a:lnTo>
                <a:lnTo>
                  <a:pt x="226201" y="782516"/>
                </a:lnTo>
                <a:lnTo>
                  <a:pt x="208215" y="739901"/>
                </a:lnTo>
                <a:lnTo>
                  <a:pt x="194983" y="695018"/>
                </a:lnTo>
                <a:lnTo>
                  <a:pt x="186814" y="648178"/>
                </a:lnTo>
                <a:lnTo>
                  <a:pt x="184023" y="599694"/>
                </a:lnTo>
                <a:lnTo>
                  <a:pt x="186814" y="551209"/>
                </a:lnTo>
                <a:lnTo>
                  <a:pt x="194983" y="504369"/>
                </a:lnTo>
                <a:lnTo>
                  <a:pt x="208215" y="459486"/>
                </a:lnTo>
                <a:lnTo>
                  <a:pt x="226201" y="416871"/>
                </a:lnTo>
                <a:lnTo>
                  <a:pt x="248629" y="376836"/>
                </a:lnTo>
                <a:lnTo>
                  <a:pt x="275186" y="339693"/>
                </a:lnTo>
                <a:lnTo>
                  <a:pt x="305562" y="305752"/>
                </a:lnTo>
                <a:lnTo>
                  <a:pt x="339444" y="275326"/>
                </a:lnTo>
                <a:lnTo>
                  <a:pt x="376521" y="248726"/>
                </a:lnTo>
                <a:lnTo>
                  <a:pt x="416482" y="226264"/>
                </a:lnTo>
                <a:lnTo>
                  <a:pt x="459016" y="208250"/>
                </a:lnTo>
                <a:lnTo>
                  <a:pt x="503809" y="194998"/>
                </a:lnTo>
                <a:lnTo>
                  <a:pt x="550552" y="186818"/>
                </a:lnTo>
                <a:lnTo>
                  <a:pt x="598932" y="184023"/>
                </a:lnTo>
                <a:lnTo>
                  <a:pt x="1030269" y="184023"/>
                </a:lnTo>
                <a:lnTo>
                  <a:pt x="1006699" y="160422"/>
                </a:lnTo>
                <a:lnTo>
                  <a:pt x="973556" y="131741"/>
                </a:lnTo>
                <a:lnTo>
                  <a:pt x="938361" y="105513"/>
                </a:lnTo>
                <a:lnTo>
                  <a:pt x="901248" y="81872"/>
                </a:lnTo>
                <a:lnTo>
                  <a:pt x="862350" y="60951"/>
                </a:lnTo>
                <a:lnTo>
                  <a:pt x="821801" y="42882"/>
                </a:lnTo>
                <a:lnTo>
                  <a:pt x="779732" y="27800"/>
                </a:lnTo>
                <a:lnTo>
                  <a:pt x="736278" y="15837"/>
                </a:lnTo>
                <a:lnTo>
                  <a:pt x="691571" y="7127"/>
                </a:lnTo>
                <a:lnTo>
                  <a:pt x="645745" y="1804"/>
                </a:lnTo>
                <a:lnTo>
                  <a:pt x="598932" y="0"/>
                </a:lnTo>
                <a:close/>
              </a:path>
              <a:path w="1198245" h="1199514">
                <a:moveTo>
                  <a:pt x="1030269" y="184023"/>
                </a:moveTo>
                <a:lnTo>
                  <a:pt x="598932" y="184023"/>
                </a:lnTo>
                <a:lnTo>
                  <a:pt x="647311" y="186818"/>
                </a:lnTo>
                <a:lnTo>
                  <a:pt x="694054" y="194998"/>
                </a:lnTo>
                <a:lnTo>
                  <a:pt x="738847" y="208250"/>
                </a:lnTo>
                <a:lnTo>
                  <a:pt x="781381" y="226264"/>
                </a:lnTo>
                <a:lnTo>
                  <a:pt x="821342" y="248726"/>
                </a:lnTo>
                <a:lnTo>
                  <a:pt x="858419" y="275326"/>
                </a:lnTo>
                <a:lnTo>
                  <a:pt x="892302" y="305752"/>
                </a:lnTo>
                <a:lnTo>
                  <a:pt x="922677" y="339693"/>
                </a:lnTo>
                <a:lnTo>
                  <a:pt x="949234" y="376836"/>
                </a:lnTo>
                <a:lnTo>
                  <a:pt x="971662" y="416871"/>
                </a:lnTo>
                <a:lnTo>
                  <a:pt x="989648" y="459486"/>
                </a:lnTo>
                <a:lnTo>
                  <a:pt x="1002880" y="504369"/>
                </a:lnTo>
                <a:lnTo>
                  <a:pt x="1011049" y="551209"/>
                </a:lnTo>
                <a:lnTo>
                  <a:pt x="1013840" y="599694"/>
                </a:lnTo>
                <a:lnTo>
                  <a:pt x="1011049" y="648178"/>
                </a:lnTo>
                <a:lnTo>
                  <a:pt x="1002880" y="695018"/>
                </a:lnTo>
                <a:lnTo>
                  <a:pt x="989648" y="739901"/>
                </a:lnTo>
                <a:lnTo>
                  <a:pt x="971662" y="782516"/>
                </a:lnTo>
                <a:lnTo>
                  <a:pt x="949234" y="822551"/>
                </a:lnTo>
                <a:lnTo>
                  <a:pt x="922677" y="859694"/>
                </a:lnTo>
                <a:lnTo>
                  <a:pt x="892301" y="893635"/>
                </a:lnTo>
                <a:lnTo>
                  <a:pt x="858419" y="924061"/>
                </a:lnTo>
                <a:lnTo>
                  <a:pt x="821342" y="950661"/>
                </a:lnTo>
                <a:lnTo>
                  <a:pt x="781381" y="973123"/>
                </a:lnTo>
                <a:lnTo>
                  <a:pt x="738847" y="991137"/>
                </a:lnTo>
                <a:lnTo>
                  <a:pt x="694054" y="1004389"/>
                </a:lnTo>
                <a:lnTo>
                  <a:pt x="647311" y="1012569"/>
                </a:lnTo>
                <a:lnTo>
                  <a:pt x="598932" y="1015365"/>
                </a:lnTo>
                <a:lnTo>
                  <a:pt x="1030269" y="1015365"/>
                </a:lnTo>
                <a:lnTo>
                  <a:pt x="1066302" y="974777"/>
                </a:lnTo>
                <a:lnTo>
                  <a:pt x="1092494" y="939537"/>
                </a:lnTo>
                <a:lnTo>
                  <a:pt x="1116104" y="902377"/>
                </a:lnTo>
                <a:lnTo>
                  <a:pt x="1136997" y="863430"/>
                </a:lnTo>
                <a:lnTo>
                  <a:pt x="1155041" y="822830"/>
                </a:lnTo>
                <a:lnTo>
                  <a:pt x="1170102" y="780709"/>
                </a:lnTo>
                <a:lnTo>
                  <a:pt x="1182048" y="737202"/>
                </a:lnTo>
                <a:lnTo>
                  <a:pt x="1190746" y="692442"/>
                </a:lnTo>
                <a:lnTo>
                  <a:pt x="1196062" y="646561"/>
                </a:lnTo>
                <a:lnTo>
                  <a:pt x="1197864" y="599694"/>
                </a:lnTo>
                <a:lnTo>
                  <a:pt x="1196062" y="552826"/>
                </a:lnTo>
                <a:lnTo>
                  <a:pt x="1190746" y="506945"/>
                </a:lnTo>
                <a:lnTo>
                  <a:pt x="1182048" y="462185"/>
                </a:lnTo>
                <a:lnTo>
                  <a:pt x="1170102" y="418678"/>
                </a:lnTo>
                <a:lnTo>
                  <a:pt x="1155041" y="376557"/>
                </a:lnTo>
                <a:lnTo>
                  <a:pt x="1136997" y="335957"/>
                </a:lnTo>
                <a:lnTo>
                  <a:pt x="1116104" y="297010"/>
                </a:lnTo>
                <a:lnTo>
                  <a:pt x="1092494" y="259850"/>
                </a:lnTo>
                <a:lnTo>
                  <a:pt x="1066302" y="224610"/>
                </a:lnTo>
                <a:lnTo>
                  <a:pt x="1037659" y="191422"/>
                </a:lnTo>
                <a:lnTo>
                  <a:pt x="1030269" y="184023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0667" y="3201923"/>
            <a:ext cx="1301496" cy="129997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7711440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5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8965" y="1006699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7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7711440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5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1815" y="1013840"/>
                </a:lnTo>
                <a:lnTo>
                  <a:pt x="599693" y="1013840"/>
                </a:lnTo>
                <a:lnTo>
                  <a:pt x="551209" y="1011049"/>
                </a:lnTo>
                <a:lnTo>
                  <a:pt x="504369" y="1002880"/>
                </a:lnTo>
                <a:lnTo>
                  <a:pt x="459486" y="989648"/>
                </a:lnTo>
                <a:lnTo>
                  <a:pt x="416871" y="971662"/>
                </a:lnTo>
                <a:lnTo>
                  <a:pt x="376836" y="949234"/>
                </a:lnTo>
                <a:lnTo>
                  <a:pt x="339693" y="922677"/>
                </a:lnTo>
                <a:lnTo>
                  <a:pt x="305752" y="892301"/>
                </a:lnTo>
                <a:lnTo>
                  <a:pt x="275326" y="858419"/>
                </a:lnTo>
                <a:lnTo>
                  <a:pt x="248726" y="821342"/>
                </a:lnTo>
                <a:lnTo>
                  <a:pt x="226264" y="781381"/>
                </a:lnTo>
                <a:lnTo>
                  <a:pt x="208250" y="738847"/>
                </a:lnTo>
                <a:lnTo>
                  <a:pt x="194998" y="694054"/>
                </a:lnTo>
                <a:lnTo>
                  <a:pt x="186818" y="647311"/>
                </a:lnTo>
                <a:lnTo>
                  <a:pt x="184023" y="598931"/>
                </a:lnTo>
                <a:lnTo>
                  <a:pt x="186818" y="550552"/>
                </a:lnTo>
                <a:lnTo>
                  <a:pt x="194998" y="503809"/>
                </a:lnTo>
                <a:lnTo>
                  <a:pt x="208250" y="459016"/>
                </a:lnTo>
                <a:lnTo>
                  <a:pt x="226264" y="416482"/>
                </a:lnTo>
                <a:lnTo>
                  <a:pt x="248726" y="376521"/>
                </a:lnTo>
                <a:lnTo>
                  <a:pt x="275326" y="339444"/>
                </a:lnTo>
                <a:lnTo>
                  <a:pt x="305752" y="305561"/>
                </a:lnTo>
                <a:lnTo>
                  <a:pt x="339693" y="275186"/>
                </a:lnTo>
                <a:lnTo>
                  <a:pt x="376836" y="248629"/>
                </a:lnTo>
                <a:lnTo>
                  <a:pt x="416871" y="226201"/>
                </a:lnTo>
                <a:lnTo>
                  <a:pt x="459486" y="208215"/>
                </a:lnTo>
                <a:lnTo>
                  <a:pt x="504369" y="194983"/>
                </a:lnTo>
                <a:lnTo>
                  <a:pt x="551209" y="186814"/>
                </a:lnTo>
                <a:lnTo>
                  <a:pt x="599693" y="184022"/>
                </a:lnTo>
                <a:lnTo>
                  <a:pt x="1031815" y="184022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  <a:path w="1199515" h="1198245">
                <a:moveTo>
                  <a:pt x="1031815" y="184022"/>
                </a:moveTo>
                <a:lnTo>
                  <a:pt x="599693" y="184022"/>
                </a:lnTo>
                <a:lnTo>
                  <a:pt x="648178" y="186814"/>
                </a:lnTo>
                <a:lnTo>
                  <a:pt x="695018" y="194983"/>
                </a:lnTo>
                <a:lnTo>
                  <a:pt x="739901" y="208215"/>
                </a:lnTo>
                <a:lnTo>
                  <a:pt x="782516" y="226201"/>
                </a:lnTo>
                <a:lnTo>
                  <a:pt x="822551" y="248629"/>
                </a:lnTo>
                <a:lnTo>
                  <a:pt x="859694" y="275186"/>
                </a:lnTo>
                <a:lnTo>
                  <a:pt x="893635" y="305561"/>
                </a:lnTo>
                <a:lnTo>
                  <a:pt x="924061" y="339444"/>
                </a:lnTo>
                <a:lnTo>
                  <a:pt x="950661" y="376521"/>
                </a:lnTo>
                <a:lnTo>
                  <a:pt x="973123" y="416482"/>
                </a:lnTo>
                <a:lnTo>
                  <a:pt x="991137" y="459016"/>
                </a:lnTo>
                <a:lnTo>
                  <a:pt x="1004389" y="503809"/>
                </a:lnTo>
                <a:lnTo>
                  <a:pt x="1012569" y="550552"/>
                </a:lnTo>
                <a:lnTo>
                  <a:pt x="1015364" y="598931"/>
                </a:lnTo>
                <a:lnTo>
                  <a:pt x="1012569" y="647311"/>
                </a:lnTo>
                <a:lnTo>
                  <a:pt x="1004389" y="694054"/>
                </a:lnTo>
                <a:lnTo>
                  <a:pt x="991137" y="738847"/>
                </a:lnTo>
                <a:lnTo>
                  <a:pt x="973123" y="781381"/>
                </a:lnTo>
                <a:lnTo>
                  <a:pt x="950661" y="821342"/>
                </a:lnTo>
                <a:lnTo>
                  <a:pt x="924061" y="858419"/>
                </a:lnTo>
                <a:lnTo>
                  <a:pt x="893635" y="892301"/>
                </a:lnTo>
                <a:lnTo>
                  <a:pt x="859694" y="922677"/>
                </a:lnTo>
                <a:lnTo>
                  <a:pt x="822551" y="949234"/>
                </a:lnTo>
                <a:lnTo>
                  <a:pt x="782516" y="971662"/>
                </a:lnTo>
                <a:lnTo>
                  <a:pt x="739901" y="989648"/>
                </a:lnTo>
                <a:lnTo>
                  <a:pt x="695018" y="1002880"/>
                </a:lnTo>
                <a:lnTo>
                  <a:pt x="648178" y="1011049"/>
                </a:lnTo>
                <a:lnTo>
                  <a:pt x="599693" y="1013840"/>
                </a:lnTo>
                <a:lnTo>
                  <a:pt x="1031815" y="1013840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7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31815" y="184022"/>
                </a:lnTo>
                <a:close/>
              </a:path>
            </a:pathLst>
          </a:custGeom>
          <a:solidFill>
            <a:srgbClr val="AAE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519" y="3223259"/>
            <a:ext cx="1301496" cy="1301495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9956291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5" h="1199514">
                <a:moveTo>
                  <a:pt x="599693" y="0"/>
                </a:moveTo>
                <a:lnTo>
                  <a:pt x="552826" y="1804"/>
                </a:lnTo>
                <a:lnTo>
                  <a:pt x="506945" y="7127"/>
                </a:lnTo>
                <a:lnTo>
                  <a:pt x="462185" y="15837"/>
                </a:lnTo>
                <a:lnTo>
                  <a:pt x="418678" y="27800"/>
                </a:lnTo>
                <a:lnTo>
                  <a:pt x="376557" y="42882"/>
                </a:lnTo>
                <a:lnTo>
                  <a:pt x="335957" y="60951"/>
                </a:lnTo>
                <a:lnTo>
                  <a:pt x="297010" y="81872"/>
                </a:lnTo>
                <a:lnTo>
                  <a:pt x="259850" y="105513"/>
                </a:lnTo>
                <a:lnTo>
                  <a:pt x="224610" y="131741"/>
                </a:lnTo>
                <a:lnTo>
                  <a:pt x="191422" y="160422"/>
                </a:lnTo>
                <a:lnTo>
                  <a:pt x="160422" y="191422"/>
                </a:lnTo>
                <a:lnTo>
                  <a:pt x="131741" y="224610"/>
                </a:lnTo>
                <a:lnTo>
                  <a:pt x="105513" y="259850"/>
                </a:lnTo>
                <a:lnTo>
                  <a:pt x="81872" y="297010"/>
                </a:lnTo>
                <a:lnTo>
                  <a:pt x="60951" y="335957"/>
                </a:lnTo>
                <a:lnTo>
                  <a:pt x="42882" y="376557"/>
                </a:lnTo>
                <a:lnTo>
                  <a:pt x="27800" y="418678"/>
                </a:lnTo>
                <a:lnTo>
                  <a:pt x="15837" y="462185"/>
                </a:lnTo>
                <a:lnTo>
                  <a:pt x="7127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7" y="692442"/>
                </a:lnTo>
                <a:lnTo>
                  <a:pt x="15837" y="737202"/>
                </a:lnTo>
                <a:lnTo>
                  <a:pt x="27800" y="780709"/>
                </a:lnTo>
                <a:lnTo>
                  <a:pt x="42882" y="822830"/>
                </a:lnTo>
                <a:lnTo>
                  <a:pt x="60951" y="863430"/>
                </a:lnTo>
                <a:lnTo>
                  <a:pt x="81872" y="902377"/>
                </a:lnTo>
                <a:lnTo>
                  <a:pt x="105513" y="939537"/>
                </a:lnTo>
                <a:lnTo>
                  <a:pt x="131741" y="974777"/>
                </a:lnTo>
                <a:lnTo>
                  <a:pt x="160422" y="1007965"/>
                </a:lnTo>
                <a:lnTo>
                  <a:pt x="191422" y="1038965"/>
                </a:lnTo>
                <a:lnTo>
                  <a:pt x="224610" y="1067646"/>
                </a:lnTo>
                <a:lnTo>
                  <a:pt x="259850" y="1093874"/>
                </a:lnTo>
                <a:lnTo>
                  <a:pt x="297010" y="1117515"/>
                </a:lnTo>
                <a:lnTo>
                  <a:pt x="335957" y="1138436"/>
                </a:lnTo>
                <a:lnTo>
                  <a:pt x="376557" y="1156505"/>
                </a:lnTo>
                <a:lnTo>
                  <a:pt x="418678" y="1171587"/>
                </a:lnTo>
                <a:lnTo>
                  <a:pt x="462185" y="1183550"/>
                </a:lnTo>
                <a:lnTo>
                  <a:pt x="506945" y="1192260"/>
                </a:lnTo>
                <a:lnTo>
                  <a:pt x="552826" y="1197583"/>
                </a:lnTo>
                <a:lnTo>
                  <a:pt x="599693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8965" y="1007965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7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9956291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5" h="1199514">
                <a:moveTo>
                  <a:pt x="599693" y="0"/>
                </a:moveTo>
                <a:lnTo>
                  <a:pt x="552826" y="1804"/>
                </a:lnTo>
                <a:lnTo>
                  <a:pt x="506945" y="7127"/>
                </a:lnTo>
                <a:lnTo>
                  <a:pt x="462185" y="15837"/>
                </a:lnTo>
                <a:lnTo>
                  <a:pt x="418678" y="27800"/>
                </a:lnTo>
                <a:lnTo>
                  <a:pt x="376557" y="42882"/>
                </a:lnTo>
                <a:lnTo>
                  <a:pt x="335957" y="60951"/>
                </a:lnTo>
                <a:lnTo>
                  <a:pt x="297010" y="81872"/>
                </a:lnTo>
                <a:lnTo>
                  <a:pt x="259850" y="105513"/>
                </a:lnTo>
                <a:lnTo>
                  <a:pt x="224610" y="131741"/>
                </a:lnTo>
                <a:lnTo>
                  <a:pt x="191422" y="160422"/>
                </a:lnTo>
                <a:lnTo>
                  <a:pt x="160422" y="191422"/>
                </a:lnTo>
                <a:lnTo>
                  <a:pt x="131741" y="224610"/>
                </a:lnTo>
                <a:lnTo>
                  <a:pt x="105513" y="259850"/>
                </a:lnTo>
                <a:lnTo>
                  <a:pt x="81872" y="297010"/>
                </a:lnTo>
                <a:lnTo>
                  <a:pt x="60951" y="335957"/>
                </a:lnTo>
                <a:lnTo>
                  <a:pt x="42882" y="376557"/>
                </a:lnTo>
                <a:lnTo>
                  <a:pt x="27800" y="418678"/>
                </a:lnTo>
                <a:lnTo>
                  <a:pt x="15837" y="462185"/>
                </a:lnTo>
                <a:lnTo>
                  <a:pt x="7127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7" y="692442"/>
                </a:lnTo>
                <a:lnTo>
                  <a:pt x="15837" y="737202"/>
                </a:lnTo>
                <a:lnTo>
                  <a:pt x="27800" y="780709"/>
                </a:lnTo>
                <a:lnTo>
                  <a:pt x="42882" y="822830"/>
                </a:lnTo>
                <a:lnTo>
                  <a:pt x="60951" y="863430"/>
                </a:lnTo>
                <a:lnTo>
                  <a:pt x="81872" y="902377"/>
                </a:lnTo>
                <a:lnTo>
                  <a:pt x="105513" y="939537"/>
                </a:lnTo>
                <a:lnTo>
                  <a:pt x="131741" y="974777"/>
                </a:lnTo>
                <a:lnTo>
                  <a:pt x="160422" y="1007965"/>
                </a:lnTo>
                <a:lnTo>
                  <a:pt x="191422" y="1038965"/>
                </a:lnTo>
                <a:lnTo>
                  <a:pt x="224610" y="1067646"/>
                </a:lnTo>
                <a:lnTo>
                  <a:pt x="259850" y="1093874"/>
                </a:lnTo>
                <a:lnTo>
                  <a:pt x="297010" y="1117515"/>
                </a:lnTo>
                <a:lnTo>
                  <a:pt x="335957" y="1138436"/>
                </a:lnTo>
                <a:lnTo>
                  <a:pt x="376557" y="1156505"/>
                </a:lnTo>
                <a:lnTo>
                  <a:pt x="418678" y="1171587"/>
                </a:lnTo>
                <a:lnTo>
                  <a:pt x="462185" y="1183550"/>
                </a:lnTo>
                <a:lnTo>
                  <a:pt x="506945" y="1192260"/>
                </a:lnTo>
                <a:lnTo>
                  <a:pt x="552826" y="1197583"/>
                </a:lnTo>
                <a:lnTo>
                  <a:pt x="599693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1819" y="1015111"/>
                </a:lnTo>
                <a:lnTo>
                  <a:pt x="599693" y="1015111"/>
                </a:lnTo>
                <a:lnTo>
                  <a:pt x="551236" y="1012317"/>
                </a:lnTo>
                <a:lnTo>
                  <a:pt x="504423" y="1004142"/>
                </a:lnTo>
                <a:lnTo>
                  <a:pt x="459566" y="990899"/>
                </a:lnTo>
                <a:lnTo>
                  <a:pt x="416977" y="972898"/>
                </a:lnTo>
                <a:lnTo>
                  <a:pt x="376967" y="950450"/>
                </a:lnTo>
                <a:lnTo>
                  <a:pt x="339846" y="923867"/>
                </a:lnTo>
                <a:lnTo>
                  <a:pt x="305927" y="893460"/>
                </a:lnTo>
                <a:lnTo>
                  <a:pt x="275520" y="859541"/>
                </a:lnTo>
                <a:lnTo>
                  <a:pt x="248937" y="822420"/>
                </a:lnTo>
                <a:lnTo>
                  <a:pt x="226489" y="782410"/>
                </a:lnTo>
                <a:lnTo>
                  <a:pt x="208488" y="739821"/>
                </a:lnTo>
                <a:lnTo>
                  <a:pt x="195245" y="694964"/>
                </a:lnTo>
                <a:lnTo>
                  <a:pt x="187070" y="648151"/>
                </a:lnTo>
                <a:lnTo>
                  <a:pt x="184276" y="599694"/>
                </a:lnTo>
                <a:lnTo>
                  <a:pt x="187070" y="551236"/>
                </a:lnTo>
                <a:lnTo>
                  <a:pt x="195245" y="504423"/>
                </a:lnTo>
                <a:lnTo>
                  <a:pt x="208488" y="459566"/>
                </a:lnTo>
                <a:lnTo>
                  <a:pt x="226489" y="416977"/>
                </a:lnTo>
                <a:lnTo>
                  <a:pt x="248937" y="376967"/>
                </a:lnTo>
                <a:lnTo>
                  <a:pt x="275520" y="339846"/>
                </a:lnTo>
                <a:lnTo>
                  <a:pt x="305927" y="305927"/>
                </a:lnTo>
                <a:lnTo>
                  <a:pt x="339846" y="275520"/>
                </a:lnTo>
                <a:lnTo>
                  <a:pt x="376967" y="248937"/>
                </a:lnTo>
                <a:lnTo>
                  <a:pt x="416977" y="226489"/>
                </a:lnTo>
                <a:lnTo>
                  <a:pt x="459566" y="208488"/>
                </a:lnTo>
                <a:lnTo>
                  <a:pt x="504423" y="195245"/>
                </a:lnTo>
                <a:lnTo>
                  <a:pt x="551236" y="187070"/>
                </a:lnTo>
                <a:lnTo>
                  <a:pt x="599693" y="184277"/>
                </a:lnTo>
                <a:lnTo>
                  <a:pt x="1031819" y="184277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3" y="0"/>
                </a:lnTo>
                <a:close/>
              </a:path>
              <a:path w="1199515" h="1199514">
                <a:moveTo>
                  <a:pt x="1031819" y="184277"/>
                </a:moveTo>
                <a:lnTo>
                  <a:pt x="599693" y="184277"/>
                </a:lnTo>
                <a:lnTo>
                  <a:pt x="648151" y="187070"/>
                </a:lnTo>
                <a:lnTo>
                  <a:pt x="694964" y="195245"/>
                </a:lnTo>
                <a:lnTo>
                  <a:pt x="739821" y="208488"/>
                </a:lnTo>
                <a:lnTo>
                  <a:pt x="782410" y="226489"/>
                </a:lnTo>
                <a:lnTo>
                  <a:pt x="822420" y="248937"/>
                </a:lnTo>
                <a:lnTo>
                  <a:pt x="859541" y="275520"/>
                </a:lnTo>
                <a:lnTo>
                  <a:pt x="893460" y="305927"/>
                </a:lnTo>
                <a:lnTo>
                  <a:pt x="923867" y="339846"/>
                </a:lnTo>
                <a:lnTo>
                  <a:pt x="950450" y="376967"/>
                </a:lnTo>
                <a:lnTo>
                  <a:pt x="972898" y="416977"/>
                </a:lnTo>
                <a:lnTo>
                  <a:pt x="990899" y="459566"/>
                </a:lnTo>
                <a:lnTo>
                  <a:pt x="1004142" y="504423"/>
                </a:lnTo>
                <a:lnTo>
                  <a:pt x="1012317" y="551236"/>
                </a:lnTo>
                <a:lnTo>
                  <a:pt x="1015110" y="599694"/>
                </a:lnTo>
                <a:lnTo>
                  <a:pt x="1012317" y="648151"/>
                </a:lnTo>
                <a:lnTo>
                  <a:pt x="1004142" y="694964"/>
                </a:lnTo>
                <a:lnTo>
                  <a:pt x="990899" y="739821"/>
                </a:lnTo>
                <a:lnTo>
                  <a:pt x="972898" y="782410"/>
                </a:lnTo>
                <a:lnTo>
                  <a:pt x="950450" y="822420"/>
                </a:lnTo>
                <a:lnTo>
                  <a:pt x="923867" y="859541"/>
                </a:lnTo>
                <a:lnTo>
                  <a:pt x="893460" y="893460"/>
                </a:lnTo>
                <a:lnTo>
                  <a:pt x="859541" y="923867"/>
                </a:lnTo>
                <a:lnTo>
                  <a:pt x="822420" y="950450"/>
                </a:lnTo>
                <a:lnTo>
                  <a:pt x="782410" y="972898"/>
                </a:lnTo>
                <a:lnTo>
                  <a:pt x="739821" y="990899"/>
                </a:lnTo>
                <a:lnTo>
                  <a:pt x="694964" y="1004142"/>
                </a:lnTo>
                <a:lnTo>
                  <a:pt x="648151" y="1012317"/>
                </a:lnTo>
                <a:lnTo>
                  <a:pt x="599693" y="1015111"/>
                </a:lnTo>
                <a:lnTo>
                  <a:pt x="1031819" y="1015111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7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31819" y="184277"/>
                </a:lnTo>
                <a:close/>
              </a:path>
            </a:pathLst>
          </a:custGeom>
          <a:solidFill>
            <a:srgbClr val="2C2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895" y="4591799"/>
            <a:ext cx="2470404" cy="1653539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1245107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5" y="0"/>
                </a:moveTo>
                <a:lnTo>
                  <a:pt x="0" y="289559"/>
                </a:lnTo>
                <a:lnTo>
                  <a:pt x="329945" y="579119"/>
                </a:lnTo>
                <a:lnTo>
                  <a:pt x="659891" y="289559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04621" y="4885181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2" y="0"/>
                </a:moveTo>
                <a:lnTo>
                  <a:pt x="130492" y="0"/>
                </a:lnTo>
                <a:lnTo>
                  <a:pt x="79697" y="10255"/>
                </a:lnTo>
                <a:lnTo>
                  <a:pt x="38219" y="38227"/>
                </a:lnTo>
                <a:lnTo>
                  <a:pt x="10254" y="79724"/>
                </a:lnTo>
                <a:lnTo>
                  <a:pt x="0" y="130556"/>
                </a:lnTo>
                <a:lnTo>
                  <a:pt x="0" y="1140523"/>
                </a:lnTo>
                <a:lnTo>
                  <a:pt x="10254" y="1191318"/>
                </a:lnTo>
                <a:lnTo>
                  <a:pt x="38219" y="1232796"/>
                </a:lnTo>
                <a:lnTo>
                  <a:pt x="79697" y="1260761"/>
                </a:lnTo>
                <a:lnTo>
                  <a:pt x="130492" y="1271016"/>
                </a:lnTo>
                <a:lnTo>
                  <a:pt x="2211832" y="1271016"/>
                </a:lnTo>
                <a:lnTo>
                  <a:pt x="2262663" y="1260761"/>
                </a:lnTo>
                <a:lnTo>
                  <a:pt x="2304161" y="1232796"/>
                </a:lnTo>
                <a:lnTo>
                  <a:pt x="2332132" y="1191318"/>
                </a:lnTo>
                <a:lnTo>
                  <a:pt x="2342388" y="1140523"/>
                </a:lnTo>
                <a:lnTo>
                  <a:pt x="2342388" y="130556"/>
                </a:lnTo>
                <a:lnTo>
                  <a:pt x="2332132" y="79724"/>
                </a:lnTo>
                <a:lnTo>
                  <a:pt x="2304161" y="38227"/>
                </a:lnTo>
                <a:lnTo>
                  <a:pt x="2262663" y="10255"/>
                </a:lnTo>
                <a:lnTo>
                  <a:pt x="2211832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404621" y="4885181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0" y="130556"/>
                </a:moveTo>
                <a:lnTo>
                  <a:pt x="10254" y="79724"/>
                </a:lnTo>
                <a:lnTo>
                  <a:pt x="38219" y="38227"/>
                </a:lnTo>
                <a:lnTo>
                  <a:pt x="79697" y="10255"/>
                </a:lnTo>
                <a:lnTo>
                  <a:pt x="130492" y="0"/>
                </a:lnTo>
                <a:lnTo>
                  <a:pt x="2211832" y="0"/>
                </a:lnTo>
                <a:lnTo>
                  <a:pt x="2262663" y="10255"/>
                </a:lnTo>
                <a:lnTo>
                  <a:pt x="2304161" y="38227"/>
                </a:lnTo>
                <a:lnTo>
                  <a:pt x="2332132" y="79724"/>
                </a:lnTo>
                <a:lnTo>
                  <a:pt x="2342388" y="130556"/>
                </a:lnTo>
                <a:lnTo>
                  <a:pt x="2342388" y="1140523"/>
                </a:lnTo>
                <a:lnTo>
                  <a:pt x="2332132" y="1191318"/>
                </a:lnTo>
                <a:lnTo>
                  <a:pt x="2304161" y="1232796"/>
                </a:lnTo>
                <a:lnTo>
                  <a:pt x="2262663" y="1260761"/>
                </a:lnTo>
                <a:lnTo>
                  <a:pt x="2211832" y="1271016"/>
                </a:lnTo>
                <a:lnTo>
                  <a:pt x="130492" y="1271016"/>
                </a:lnTo>
                <a:lnTo>
                  <a:pt x="79697" y="1260761"/>
                </a:lnTo>
                <a:lnTo>
                  <a:pt x="38219" y="1232796"/>
                </a:lnTo>
                <a:lnTo>
                  <a:pt x="10254" y="1191318"/>
                </a:lnTo>
                <a:lnTo>
                  <a:pt x="0" y="1140523"/>
                </a:lnTo>
                <a:lnTo>
                  <a:pt x="0" y="130556"/>
                </a:lnTo>
                <a:close/>
              </a:path>
            </a:pathLst>
          </a:custGeom>
          <a:ln w="25400">
            <a:solidFill>
              <a:srgbClr val="0094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403859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36" y="0"/>
                </a:lnTo>
                <a:lnTo>
                  <a:pt x="69281" y="8915"/>
                </a:lnTo>
                <a:lnTo>
                  <a:pt x="33224" y="33226"/>
                </a:lnTo>
                <a:lnTo>
                  <a:pt x="8914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4" y="1035618"/>
                </a:lnTo>
                <a:lnTo>
                  <a:pt x="33224" y="1071675"/>
                </a:lnTo>
                <a:lnTo>
                  <a:pt x="69281" y="1095985"/>
                </a:lnTo>
                <a:lnTo>
                  <a:pt x="113436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8" y="991463"/>
                </a:lnTo>
                <a:lnTo>
                  <a:pt x="2342388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608" y="4591811"/>
            <a:ext cx="2444495" cy="1639824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5786628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6" y="0"/>
                </a:moveTo>
                <a:lnTo>
                  <a:pt x="0" y="289559"/>
                </a:lnTo>
                <a:lnTo>
                  <a:pt x="329946" y="579119"/>
                </a:lnTo>
                <a:lnTo>
                  <a:pt x="659892" y="289559"/>
                </a:lnTo>
                <a:lnTo>
                  <a:pt x="329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945380" y="4884419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1" y="0"/>
                </a:moveTo>
                <a:lnTo>
                  <a:pt x="130556" y="0"/>
                </a:lnTo>
                <a:lnTo>
                  <a:pt x="79724" y="10255"/>
                </a:lnTo>
                <a:lnTo>
                  <a:pt x="38226" y="38226"/>
                </a:lnTo>
                <a:lnTo>
                  <a:pt x="10255" y="79724"/>
                </a:lnTo>
                <a:lnTo>
                  <a:pt x="0" y="130555"/>
                </a:lnTo>
                <a:lnTo>
                  <a:pt x="0" y="1140523"/>
                </a:lnTo>
                <a:lnTo>
                  <a:pt x="10255" y="1191318"/>
                </a:lnTo>
                <a:lnTo>
                  <a:pt x="38227" y="1232796"/>
                </a:lnTo>
                <a:lnTo>
                  <a:pt x="79724" y="1260761"/>
                </a:lnTo>
                <a:lnTo>
                  <a:pt x="130556" y="1271015"/>
                </a:lnTo>
                <a:lnTo>
                  <a:pt x="2211831" y="1271015"/>
                </a:lnTo>
                <a:lnTo>
                  <a:pt x="2262663" y="1260761"/>
                </a:lnTo>
                <a:lnTo>
                  <a:pt x="2304161" y="1232796"/>
                </a:lnTo>
                <a:lnTo>
                  <a:pt x="2332132" y="1191318"/>
                </a:lnTo>
                <a:lnTo>
                  <a:pt x="2342388" y="1140523"/>
                </a:lnTo>
                <a:lnTo>
                  <a:pt x="2342388" y="130555"/>
                </a:lnTo>
                <a:lnTo>
                  <a:pt x="2332132" y="79724"/>
                </a:lnTo>
                <a:lnTo>
                  <a:pt x="2304161" y="38226"/>
                </a:lnTo>
                <a:lnTo>
                  <a:pt x="2262663" y="10255"/>
                </a:lnTo>
                <a:lnTo>
                  <a:pt x="2211831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945380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11" y="0"/>
                </a:lnTo>
                <a:lnTo>
                  <a:pt x="69276" y="8915"/>
                </a:lnTo>
                <a:lnTo>
                  <a:pt x="33226" y="33226"/>
                </a:lnTo>
                <a:lnTo>
                  <a:pt x="8915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5" y="1035618"/>
                </a:lnTo>
                <a:lnTo>
                  <a:pt x="33226" y="1071675"/>
                </a:lnTo>
                <a:lnTo>
                  <a:pt x="69276" y="1095985"/>
                </a:lnTo>
                <a:lnTo>
                  <a:pt x="113411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8" y="991463"/>
                </a:lnTo>
                <a:lnTo>
                  <a:pt x="2342388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bg object 43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4019" y="4591811"/>
            <a:ext cx="2444496" cy="1639824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10226039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5" y="0"/>
                </a:moveTo>
                <a:lnTo>
                  <a:pt x="0" y="289559"/>
                </a:lnTo>
                <a:lnTo>
                  <a:pt x="329945" y="579119"/>
                </a:lnTo>
                <a:lnTo>
                  <a:pt x="659891" y="289559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9384791" y="4884419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1" y="0"/>
                </a:moveTo>
                <a:lnTo>
                  <a:pt x="130555" y="0"/>
                </a:lnTo>
                <a:lnTo>
                  <a:pt x="79724" y="10255"/>
                </a:lnTo>
                <a:lnTo>
                  <a:pt x="38226" y="38226"/>
                </a:lnTo>
                <a:lnTo>
                  <a:pt x="10255" y="79724"/>
                </a:lnTo>
                <a:lnTo>
                  <a:pt x="0" y="130555"/>
                </a:lnTo>
                <a:lnTo>
                  <a:pt x="0" y="1140523"/>
                </a:lnTo>
                <a:lnTo>
                  <a:pt x="10255" y="1191318"/>
                </a:lnTo>
                <a:lnTo>
                  <a:pt x="38226" y="1232796"/>
                </a:lnTo>
                <a:lnTo>
                  <a:pt x="79724" y="1260761"/>
                </a:lnTo>
                <a:lnTo>
                  <a:pt x="130555" y="1271015"/>
                </a:lnTo>
                <a:lnTo>
                  <a:pt x="2211831" y="1271015"/>
                </a:lnTo>
                <a:lnTo>
                  <a:pt x="2262663" y="1260761"/>
                </a:lnTo>
                <a:lnTo>
                  <a:pt x="2304160" y="1232796"/>
                </a:lnTo>
                <a:lnTo>
                  <a:pt x="2332132" y="1191318"/>
                </a:lnTo>
                <a:lnTo>
                  <a:pt x="2342387" y="1140523"/>
                </a:lnTo>
                <a:lnTo>
                  <a:pt x="2342387" y="130555"/>
                </a:lnTo>
                <a:lnTo>
                  <a:pt x="2332132" y="79724"/>
                </a:lnTo>
                <a:lnTo>
                  <a:pt x="2304160" y="38226"/>
                </a:lnTo>
                <a:lnTo>
                  <a:pt x="2262663" y="10255"/>
                </a:lnTo>
                <a:lnTo>
                  <a:pt x="2211831" y="0"/>
                </a:lnTo>
                <a:close/>
              </a:path>
            </a:pathLst>
          </a:custGeom>
          <a:solidFill>
            <a:srgbClr val="2C2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384791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10" y="0"/>
                </a:lnTo>
                <a:lnTo>
                  <a:pt x="69276" y="8915"/>
                </a:lnTo>
                <a:lnTo>
                  <a:pt x="33226" y="33226"/>
                </a:lnTo>
                <a:lnTo>
                  <a:pt x="8915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5" y="1035618"/>
                </a:lnTo>
                <a:lnTo>
                  <a:pt x="33226" y="1071675"/>
                </a:lnTo>
                <a:lnTo>
                  <a:pt x="69276" y="1095985"/>
                </a:lnTo>
                <a:lnTo>
                  <a:pt x="113410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7" y="991463"/>
                </a:lnTo>
                <a:lnTo>
                  <a:pt x="2342387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7939" y="1444752"/>
            <a:ext cx="2444495" cy="1639824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2648712" y="1470659"/>
            <a:ext cx="2342515" cy="1537970"/>
          </a:xfrm>
          <a:custGeom>
            <a:avLst/>
            <a:gdLst/>
            <a:ahLst/>
            <a:cxnLst/>
            <a:rect l="l" t="t" r="r" b="b"/>
            <a:pathLst>
              <a:path w="2342515" h="1537970">
                <a:moveTo>
                  <a:pt x="2342388" y="130556"/>
                </a:moveTo>
                <a:lnTo>
                  <a:pt x="2332126" y="79730"/>
                </a:lnTo>
                <a:lnTo>
                  <a:pt x="2304161" y="38227"/>
                </a:lnTo>
                <a:lnTo>
                  <a:pt x="2262657" y="10261"/>
                </a:lnTo>
                <a:lnTo>
                  <a:pt x="2211832" y="0"/>
                </a:lnTo>
                <a:lnTo>
                  <a:pt x="130556" y="0"/>
                </a:lnTo>
                <a:lnTo>
                  <a:pt x="79717" y="10261"/>
                </a:lnTo>
                <a:lnTo>
                  <a:pt x="38227" y="38227"/>
                </a:lnTo>
                <a:lnTo>
                  <a:pt x="10248" y="79730"/>
                </a:lnTo>
                <a:lnTo>
                  <a:pt x="0" y="130556"/>
                </a:lnTo>
                <a:lnTo>
                  <a:pt x="0" y="294767"/>
                </a:lnTo>
                <a:lnTo>
                  <a:pt x="0" y="1140460"/>
                </a:lnTo>
                <a:lnTo>
                  <a:pt x="0" y="1172845"/>
                </a:lnTo>
                <a:lnTo>
                  <a:pt x="8915" y="1216990"/>
                </a:lnTo>
                <a:lnTo>
                  <a:pt x="33223" y="1253032"/>
                </a:lnTo>
                <a:lnTo>
                  <a:pt x="69265" y="1277340"/>
                </a:lnTo>
                <a:lnTo>
                  <a:pt x="113411" y="1286256"/>
                </a:lnTo>
                <a:lnTo>
                  <a:pt x="884656" y="1286256"/>
                </a:lnTo>
                <a:lnTo>
                  <a:pt x="1171194" y="1537716"/>
                </a:lnTo>
                <a:lnTo>
                  <a:pt x="1457706" y="1286256"/>
                </a:lnTo>
                <a:lnTo>
                  <a:pt x="2228977" y="1286256"/>
                </a:lnTo>
                <a:lnTo>
                  <a:pt x="2273109" y="1277340"/>
                </a:lnTo>
                <a:lnTo>
                  <a:pt x="2309152" y="1253032"/>
                </a:lnTo>
                <a:lnTo>
                  <a:pt x="2333460" y="1216990"/>
                </a:lnTo>
                <a:lnTo>
                  <a:pt x="2342388" y="1172845"/>
                </a:lnTo>
                <a:lnTo>
                  <a:pt x="2342388" y="1140460"/>
                </a:lnTo>
                <a:lnTo>
                  <a:pt x="2342388" y="294767"/>
                </a:lnTo>
                <a:lnTo>
                  <a:pt x="2342388" y="130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bg object 49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168" y="1444752"/>
            <a:ext cx="2444496" cy="1639824"/>
          </a:xfrm>
          <a:prstGeom prst="rect">
            <a:avLst/>
          </a:prstGeom>
        </p:spPr>
      </p:pic>
      <p:sp>
        <p:nvSpPr>
          <p:cNvPr id="50" name="bg object 50"/>
          <p:cNvSpPr/>
          <p:nvPr/>
        </p:nvSpPr>
        <p:spPr>
          <a:xfrm>
            <a:off x="7981188" y="2429255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19">
                <a:moveTo>
                  <a:pt x="329945" y="0"/>
                </a:moveTo>
                <a:lnTo>
                  <a:pt x="0" y="289560"/>
                </a:lnTo>
                <a:lnTo>
                  <a:pt x="329945" y="579120"/>
                </a:lnTo>
                <a:lnTo>
                  <a:pt x="659891" y="289560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7139940" y="1470660"/>
            <a:ext cx="2342515" cy="1270000"/>
          </a:xfrm>
          <a:custGeom>
            <a:avLst/>
            <a:gdLst/>
            <a:ahLst/>
            <a:cxnLst/>
            <a:rect l="l" t="t" r="r" b="b"/>
            <a:pathLst>
              <a:path w="2342515" h="1270000">
                <a:moveTo>
                  <a:pt x="2212085" y="0"/>
                </a:moveTo>
                <a:lnTo>
                  <a:pt x="130301" y="0"/>
                </a:lnTo>
                <a:lnTo>
                  <a:pt x="79563" y="10233"/>
                </a:lnTo>
                <a:lnTo>
                  <a:pt x="38147" y="38147"/>
                </a:lnTo>
                <a:lnTo>
                  <a:pt x="10233" y="79563"/>
                </a:lnTo>
                <a:lnTo>
                  <a:pt x="0" y="130301"/>
                </a:lnTo>
                <a:lnTo>
                  <a:pt x="0" y="1139189"/>
                </a:lnTo>
                <a:lnTo>
                  <a:pt x="10233" y="1189928"/>
                </a:lnTo>
                <a:lnTo>
                  <a:pt x="38147" y="1231344"/>
                </a:lnTo>
                <a:lnTo>
                  <a:pt x="79563" y="1259258"/>
                </a:lnTo>
                <a:lnTo>
                  <a:pt x="130301" y="1269491"/>
                </a:lnTo>
                <a:lnTo>
                  <a:pt x="2212085" y="1269491"/>
                </a:lnTo>
                <a:lnTo>
                  <a:pt x="2262824" y="1259258"/>
                </a:lnTo>
                <a:lnTo>
                  <a:pt x="2304240" y="1231344"/>
                </a:lnTo>
                <a:lnTo>
                  <a:pt x="2332154" y="1189928"/>
                </a:lnTo>
                <a:lnTo>
                  <a:pt x="2342387" y="1139189"/>
                </a:lnTo>
                <a:lnTo>
                  <a:pt x="2342387" y="130301"/>
                </a:lnTo>
                <a:lnTo>
                  <a:pt x="2332154" y="79563"/>
                </a:lnTo>
                <a:lnTo>
                  <a:pt x="2304240" y="38147"/>
                </a:lnTo>
                <a:lnTo>
                  <a:pt x="2262824" y="10233"/>
                </a:lnTo>
                <a:lnTo>
                  <a:pt x="2212085" y="0"/>
                </a:lnTo>
                <a:close/>
              </a:path>
            </a:pathLst>
          </a:custGeom>
          <a:solidFill>
            <a:srgbClr val="AAE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7139940" y="1652016"/>
            <a:ext cx="2342515" cy="1103630"/>
          </a:xfrm>
          <a:custGeom>
            <a:avLst/>
            <a:gdLst/>
            <a:ahLst/>
            <a:cxnLst/>
            <a:rect l="l" t="t" r="r" b="b"/>
            <a:pathLst>
              <a:path w="2342515" h="1103630">
                <a:moveTo>
                  <a:pt x="2229104" y="0"/>
                </a:moveTo>
                <a:lnTo>
                  <a:pt x="113283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4"/>
                </a:lnTo>
                <a:lnTo>
                  <a:pt x="0" y="990092"/>
                </a:lnTo>
                <a:lnTo>
                  <a:pt x="8895" y="1034206"/>
                </a:lnTo>
                <a:lnTo>
                  <a:pt x="33162" y="1070213"/>
                </a:lnTo>
                <a:lnTo>
                  <a:pt x="69169" y="1094480"/>
                </a:lnTo>
                <a:lnTo>
                  <a:pt x="113283" y="1103376"/>
                </a:lnTo>
                <a:lnTo>
                  <a:pt x="2229104" y="1103376"/>
                </a:lnTo>
                <a:lnTo>
                  <a:pt x="2273218" y="1094480"/>
                </a:lnTo>
                <a:lnTo>
                  <a:pt x="2309225" y="1070213"/>
                </a:lnTo>
                <a:lnTo>
                  <a:pt x="2333492" y="1034206"/>
                </a:lnTo>
                <a:lnTo>
                  <a:pt x="2342387" y="990092"/>
                </a:lnTo>
                <a:lnTo>
                  <a:pt x="2342387" y="113284"/>
                </a:lnTo>
                <a:lnTo>
                  <a:pt x="2333492" y="69169"/>
                </a:lnTo>
                <a:lnTo>
                  <a:pt x="2309225" y="33162"/>
                </a:lnTo>
                <a:lnTo>
                  <a:pt x="2273218" y="8895"/>
                </a:lnTo>
                <a:lnTo>
                  <a:pt x="2229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417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730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34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1A0626-3760-8DE6-9FA1-79380FB8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5E5FB-B068-215F-2EDE-FD248354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2240A7-CBE4-E9B1-55B3-864DF7221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6F0BD-AEF6-4803-93AA-DDA159418A00}" type="datetime12">
              <a:rPr lang="pt-BR" smtClean="0"/>
              <a:t>6:31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5D31A2-4E34-9FBA-C0CB-22338A903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9DF4BC-0A55-D92D-BCCF-FF59F3AFB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42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0F1122-CDCC-41FC-A0E5-B4337EFA4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F0A567-A5CA-45AB-A090-0245C748B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CBCAA933-BB76-4355-BF1E-6D3904730F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7D3FD92-3E42-4551-8F44-2F4C620ACC58}" type="datetime1">
              <a:rPr lang="pt-BR" smtClean="0"/>
              <a:t>28/09/2026</a:t>
            </a:fld>
            <a:endParaRPr lang="pt-BR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6B0C7148-13C8-4C5A-AE56-37B2331590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95C1785A-87C4-4746-8C8F-61AA141C60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E541FC-36FE-44D9-99F3-5B14021219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269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980" y="-13004"/>
            <a:ext cx="1201610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389"/>
            <a:ext cx="11541125" cy="2586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26826" y="6431536"/>
            <a:ext cx="386842" cy="22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742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27.jp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35.png"/><Relationship Id="rId5" Type="http://schemas.openxmlformats.org/officeDocument/2006/relationships/image" Target="../media/image4.png"/><Relationship Id="rId10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40.png"/><Relationship Id="rId5" Type="http://schemas.openxmlformats.org/officeDocument/2006/relationships/image" Target="../media/image4.png"/><Relationship Id="rId10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45.png"/><Relationship Id="rId5" Type="http://schemas.openxmlformats.org/officeDocument/2006/relationships/image" Target="../media/image4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6">
            <a:extLst>
              <a:ext uri="{FF2B5EF4-FFF2-40B4-BE49-F238E27FC236}">
                <a16:creationId xmlns:a16="http://schemas.microsoft.com/office/drawing/2014/main" id="{2EE35FF2-19C8-E1DA-59BB-56C27A89F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26759"/>
            <a:ext cx="1203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</a:t>
            </a:r>
            <a:endParaRPr kumimoji="0" lang="pt-BR" altLang="pt-BR" sz="4000" b="1" i="1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580" name="Text Box 7">
            <a:extLst>
              <a:ext uri="{FF2B5EF4-FFF2-40B4-BE49-F238E27FC236}">
                <a16:creationId xmlns:a16="http://schemas.microsoft.com/office/drawing/2014/main" id="{3271F25F-6F09-23DA-EFF3-6F4F638C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5769472"/>
            <a:ext cx="496632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l" rtl="0" eaLnBrk="0" fontAlgn="base" hangingPunct="0">
              <a:spcAft>
                <a:spcPct val="0"/>
              </a:spcAft>
              <a:buNone/>
              <a:defRPr/>
            </a:pPr>
            <a:r>
              <a:rPr lang="pt-BR" sz="20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Facilitadores: José Gregório e Francisco Tudela</a:t>
            </a:r>
            <a:b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Oferecida Online 5f às 20:00h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 2º sem/2026</a:t>
            </a:r>
            <a:endParaRPr kumimoji="0" lang="pt-BR" altLang="pt-B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F6C273B-F835-926A-09F8-096544E4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F28940-C740-44E3-A157-5F33844FCB5B}" type="slidenum">
              <a:rPr kumimoji="0" lang="pt-BR" alt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3A9DF6-D17D-4CD0-0137-FA2EB5212E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553062"/>
            <a:ext cx="3084843" cy="993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C5058C-4793-9DF3-7AA6-92202AC9F8F2}"/>
              </a:ext>
            </a:extLst>
          </p:cNvPr>
          <p:cNvSpPr txBox="1"/>
          <p:nvPr/>
        </p:nvSpPr>
        <p:spPr>
          <a:xfrm>
            <a:off x="21021" y="876557"/>
            <a:ext cx="12192000" cy="422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ª AULA – A FORMAÇÃO DO POVO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escravidão no Egito,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libertação,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Aliança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Sinaítica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consolidação da identidade jurídica/religiosa.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Iniciar o objetivo atitudinal: Elaborar uma linha do tempo, identificando a ação de Deus na sua história de vida.</a:t>
            </a:r>
          </a:p>
          <a:p>
            <a:pPr marL="449262" marR="0" lvl="1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Texto de referência: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3; 19-21;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Dt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6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708562"/>
              </p:ext>
            </p:extLst>
          </p:nvPr>
        </p:nvGraphicFramePr>
        <p:xfrm>
          <a:off x="59689" y="111404"/>
          <a:ext cx="12030075" cy="6326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8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1160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Gregoriano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660"/>
                        </a:lnSpc>
                        <a:tabLst>
                          <a:tab pos="6570345" algn="l"/>
                        </a:tabLst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Bíblico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Ref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.Bíblica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1590</a:t>
                      </a:r>
                      <a:r>
                        <a:rPr sz="2800" b="0" spc="-1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José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110</a:t>
                      </a:r>
                      <a:r>
                        <a:rPr sz="2800" b="0" spc="-1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 err="1">
                          <a:latin typeface="Calibri Light"/>
                          <a:cs typeface="Calibri Light"/>
                        </a:rPr>
                        <a:t>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2.309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50.22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1568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Levi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137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2.331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6.16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Miriã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30" dirty="0">
                          <a:latin typeface="Calibri Light"/>
                          <a:cs typeface="Calibri Light"/>
                        </a:rPr>
                        <a:t>Possível</a:t>
                      </a:r>
                      <a:r>
                        <a:rPr sz="2800" b="1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1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1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35" dirty="0">
                          <a:latin typeface="Calibri Light"/>
                          <a:cs typeface="Calibri Light"/>
                        </a:rPr>
                        <a:t>escravidão</a:t>
                      </a:r>
                      <a:r>
                        <a:rPr sz="2800" b="1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10" dirty="0">
                          <a:latin typeface="Calibri Light"/>
                          <a:cs typeface="Calibri Light"/>
                        </a:rPr>
                        <a:t>egípcia</a:t>
                      </a:r>
                      <a:endParaRPr sz="2800" b="1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Talmud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Arão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7.7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Moisés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Adar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Fevereiro)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7.7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Coate,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avô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Moises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6.18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Anrão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(pai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Moisés)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6.20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1493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Josué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2.406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Jasar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88.9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Moisés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mata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um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egípcio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foge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At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7.23,24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Calebe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2.409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14.10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1452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Moisés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apresenta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ao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Faraó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7.7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1452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As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dez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pragas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Egito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7e12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1451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instituição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Páscoa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12.3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1451</a:t>
                      </a:r>
                      <a:r>
                        <a:rPr sz="2800" b="0" spc="-1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1" spc="-35" dirty="0">
                          <a:latin typeface="Calibri Light"/>
                          <a:cs typeface="Calibri Light"/>
                        </a:rPr>
                        <a:t>Êxodo</a:t>
                      </a:r>
                      <a:r>
                        <a:rPr sz="2800" b="1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1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10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lang="pt-BR" sz="2800" b="1" spc="-10" dirty="0">
                          <a:latin typeface="Calibri Light"/>
                          <a:cs typeface="Calibri Light"/>
                        </a:rPr>
                        <a:t> agora como NAÇÃO </a:t>
                      </a:r>
                      <a:endParaRPr sz="2800" b="1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94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15.3-13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8739" y="6422847"/>
            <a:ext cx="11047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dirty="0">
                <a:latin typeface="Calibri Light"/>
                <a:cs typeface="Calibri Light"/>
              </a:rPr>
              <a:t>O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spc="-20" dirty="0">
                <a:latin typeface="Calibri Light"/>
                <a:cs typeface="Calibri Light"/>
              </a:rPr>
              <a:t>Talmud</a:t>
            </a:r>
            <a:r>
              <a:rPr sz="1600" b="0" spc="-3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é</a:t>
            </a:r>
            <a:r>
              <a:rPr sz="1600" b="0" spc="-5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um</a:t>
            </a:r>
            <a:r>
              <a:rPr sz="1600" b="0" spc="-25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complemento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do</a:t>
            </a:r>
            <a:r>
              <a:rPr sz="1600" b="0" spc="-30" dirty="0">
                <a:latin typeface="Calibri Light"/>
                <a:cs typeface="Calibri Light"/>
              </a:rPr>
              <a:t> </a:t>
            </a:r>
            <a:r>
              <a:rPr sz="1600" b="0" spc="-25" dirty="0">
                <a:latin typeface="Calibri Light"/>
                <a:cs typeface="Calibri Light"/>
              </a:rPr>
              <a:t>Pentateuco,</a:t>
            </a:r>
            <a:r>
              <a:rPr sz="1600" b="0" spc="-60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preenche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lacunas,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explica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leis,</a:t>
            </a:r>
            <a:r>
              <a:rPr sz="1600" b="0" spc="-3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inclui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histórias e</a:t>
            </a:r>
            <a:r>
              <a:rPr sz="1600" b="0" spc="-5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ditos</a:t>
            </a:r>
            <a:r>
              <a:rPr sz="1600" b="0" spc="-2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da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filosofia</a:t>
            </a:r>
            <a:r>
              <a:rPr sz="1600" b="0" spc="-2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e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sabedoria</a:t>
            </a:r>
            <a:r>
              <a:rPr sz="1600" b="0" spc="-1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do</a:t>
            </a:r>
            <a:r>
              <a:rPr sz="1600" b="0" spc="-15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Judaísmo</a:t>
            </a:r>
            <a:r>
              <a:rPr sz="1400" b="0" spc="-10" dirty="0">
                <a:latin typeface="Calibri Light"/>
                <a:cs typeface="Calibri Light"/>
              </a:rPr>
              <a:t>.</a:t>
            </a:r>
            <a:endParaRPr sz="1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63EF6-7485-BC8E-E4A7-CC9E2B2F1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8EFF1C1-7046-615F-02C7-AA6E52C73637}"/>
              </a:ext>
            </a:extLst>
          </p:cNvPr>
          <p:cNvSpPr txBox="1"/>
          <p:nvPr/>
        </p:nvSpPr>
        <p:spPr>
          <a:xfrm>
            <a:off x="13138" y="0"/>
            <a:ext cx="12178862" cy="6614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5338" marR="50800" lvl="2" indent="-2030413" algn="l">
              <a:spcBef>
                <a:spcPts val="1200"/>
              </a:spcBef>
            </a:pPr>
            <a:r>
              <a:rPr lang="pt-BR" sz="2800" b="0" dirty="0" err="1">
                <a:latin typeface="Calibri Light"/>
                <a:cs typeface="Calibri Light"/>
              </a:rPr>
              <a:t>Nm</a:t>
            </a:r>
            <a:r>
              <a:rPr lang="pt-BR" sz="2800" b="0" spc="-8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1.8,9,12,13</a:t>
            </a:r>
            <a:r>
              <a:rPr lang="pt-BR" sz="2800" b="0" spc="-3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“</a:t>
            </a:r>
            <a:r>
              <a:rPr lang="pt-BR" sz="2800" b="0" i="1" dirty="0">
                <a:latin typeface="Calibri Light"/>
                <a:cs typeface="Calibri Light"/>
              </a:rPr>
              <a:t>Então</a:t>
            </a:r>
            <a:r>
              <a:rPr lang="pt-BR" sz="2800" b="0" i="1" spc="-7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subiu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ao</a:t>
            </a:r>
            <a:r>
              <a:rPr lang="pt-BR" sz="2800" b="0" i="1" spc="-8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trono</a:t>
            </a:r>
            <a:r>
              <a:rPr lang="pt-BR" sz="2800" b="0" i="1" spc="-8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do</a:t>
            </a:r>
            <a:r>
              <a:rPr lang="pt-BR" sz="2800" b="0" i="1" spc="-7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Egito</a:t>
            </a:r>
            <a:r>
              <a:rPr lang="pt-BR" sz="2800" b="0" i="1" spc="-8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um</a:t>
            </a:r>
            <a:r>
              <a:rPr lang="pt-BR" sz="2800" b="0" i="1" spc="-8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novo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rei,</a:t>
            </a:r>
            <a:r>
              <a:rPr lang="pt-BR" sz="2800" b="0" i="1" spc="-7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que</a:t>
            </a:r>
            <a:r>
              <a:rPr lang="pt-BR" sz="2800" b="0" i="1" spc="-7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nada</a:t>
            </a:r>
            <a:r>
              <a:rPr lang="pt-BR" sz="2800" b="0" i="1" spc="-9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sabia</a:t>
            </a:r>
            <a:r>
              <a:rPr lang="pt-BR" sz="2800" b="0" i="1" spc="-80" dirty="0">
                <a:latin typeface="Calibri Light"/>
                <a:cs typeface="Calibri Light"/>
              </a:rPr>
              <a:t> </a:t>
            </a:r>
            <a:r>
              <a:rPr lang="pt-BR" sz="2800" b="0" i="1" spc="-10" dirty="0">
                <a:latin typeface="Calibri Light"/>
                <a:cs typeface="Calibri Light"/>
              </a:rPr>
              <a:t>sobre </a:t>
            </a:r>
            <a:r>
              <a:rPr lang="pt-BR" sz="2800" b="0" i="1" dirty="0">
                <a:latin typeface="Calibri Light"/>
                <a:cs typeface="Calibri Light"/>
              </a:rPr>
              <a:t>José.</a:t>
            </a:r>
            <a:r>
              <a:rPr lang="pt-BR" sz="2800" b="0" i="1" spc="-4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Disse</a:t>
            </a:r>
            <a:r>
              <a:rPr lang="pt-BR" sz="2800" b="0" i="1" spc="-2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ele</a:t>
            </a:r>
            <a:r>
              <a:rPr lang="pt-BR" sz="2800" b="0" i="1" spc="-3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ao</a:t>
            </a:r>
            <a:r>
              <a:rPr lang="pt-BR" sz="2800" b="0" i="1" spc="-5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seu</a:t>
            </a:r>
            <a:r>
              <a:rPr lang="pt-BR" sz="2800" b="0" i="1" spc="-4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povo:</a:t>
            </a:r>
            <a:r>
              <a:rPr lang="pt-BR" sz="2800" b="0" i="1" spc="-50" dirty="0">
                <a:latin typeface="Calibri Light"/>
                <a:cs typeface="Calibri Light"/>
              </a:rPr>
              <a:t> </a:t>
            </a:r>
            <a:r>
              <a:rPr lang="pt-BR" sz="2800" b="0" i="1" spc="-10" dirty="0">
                <a:latin typeface="Calibri Light"/>
                <a:cs typeface="Calibri Light"/>
              </a:rPr>
              <a:t>“Vejam!</a:t>
            </a:r>
            <a:r>
              <a:rPr lang="pt-BR" sz="2800" b="0" i="1" spc="-3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O</a:t>
            </a:r>
            <a:r>
              <a:rPr lang="pt-BR" sz="2800" b="0" i="1" spc="-95" dirty="0">
                <a:latin typeface="Calibri Light"/>
                <a:cs typeface="Calibri Light"/>
              </a:rPr>
              <a:t> </a:t>
            </a:r>
            <a:r>
              <a:rPr lang="pt-BR" sz="2800" b="0" i="1" spc="-20" dirty="0">
                <a:latin typeface="Calibri Light"/>
                <a:cs typeface="Calibri Light"/>
              </a:rPr>
              <a:t>povo</a:t>
            </a:r>
            <a:r>
              <a:rPr lang="pt-BR" sz="2800" b="0" i="1" spc="-120" dirty="0">
                <a:latin typeface="Calibri Light"/>
                <a:cs typeface="Calibri Light"/>
              </a:rPr>
              <a:t> </a:t>
            </a:r>
            <a:r>
              <a:rPr lang="pt-BR" sz="2800" b="0" i="1" spc="-25" dirty="0">
                <a:latin typeface="Calibri Light"/>
                <a:cs typeface="Calibri Light"/>
              </a:rPr>
              <a:t>israelita</a:t>
            </a:r>
            <a:r>
              <a:rPr lang="pt-BR" sz="2800" b="0" i="1" spc="-12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é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spc="-20" dirty="0">
                <a:latin typeface="Calibri Light"/>
                <a:cs typeface="Calibri Light"/>
              </a:rPr>
              <a:t>agora</a:t>
            </a:r>
            <a:r>
              <a:rPr lang="pt-BR" sz="2800" b="0" i="1" spc="-120" dirty="0">
                <a:latin typeface="Calibri Light"/>
                <a:cs typeface="Calibri Light"/>
              </a:rPr>
              <a:t> </a:t>
            </a:r>
            <a:r>
              <a:rPr lang="pt-BR" sz="2800" b="0" i="1" spc="-35" dirty="0">
                <a:latin typeface="Calibri Light"/>
                <a:cs typeface="Calibri Light"/>
              </a:rPr>
              <a:t>numeroso</a:t>
            </a:r>
            <a:r>
              <a:rPr lang="pt-BR" sz="2800" b="0" i="1" spc="-12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spc="-10" dirty="0">
                <a:latin typeface="Calibri Light"/>
                <a:cs typeface="Calibri Light"/>
              </a:rPr>
              <a:t>mais</a:t>
            </a:r>
            <a:r>
              <a:rPr lang="pt-BR" sz="2800" b="0" i="1" spc="-114" dirty="0">
                <a:latin typeface="Calibri Light"/>
                <a:cs typeface="Calibri Light"/>
              </a:rPr>
              <a:t> </a:t>
            </a:r>
            <a:r>
              <a:rPr lang="pt-BR" sz="2800" b="0" i="1" spc="-10" dirty="0">
                <a:latin typeface="Calibri Light"/>
                <a:cs typeface="Calibri Light"/>
              </a:rPr>
              <a:t>forte </a:t>
            </a:r>
            <a:r>
              <a:rPr lang="pt-BR" sz="2800" b="0" i="1" dirty="0">
                <a:latin typeface="Calibri Light"/>
                <a:cs typeface="Calibri Light"/>
              </a:rPr>
              <a:t>que</a:t>
            </a:r>
            <a:r>
              <a:rPr lang="pt-BR" sz="2800" b="0" i="1" spc="-14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nós.</a:t>
            </a:r>
            <a:r>
              <a:rPr lang="pt-BR" sz="2800" b="0" i="1" spc="-100" dirty="0">
                <a:latin typeface="Calibri Light"/>
                <a:cs typeface="Calibri Light"/>
              </a:rPr>
              <a:t> </a:t>
            </a:r>
            <a:r>
              <a:rPr lang="pt-BR" sz="2800" b="0" i="1" spc="-30" dirty="0">
                <a:latin typeface="Calibri Light"/>
                <a:cs typeface="Calibri Light"/>
              </a:rPr>
              <a:t>Todavia,</a:t>
            </a:r>
            <a:r>
              <a:rPr lang="pt-BR" sz="2800" b="0" i="1" spc="-7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quanto</a:t>
            </a:r>
            <a:r>
              <a:rPr lang="pt-BR" sz="2800" b="0" i="1" spc="-5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mais</a:t>
            </a:r>
            <a:r>
              <a:rPr lang="pt-BR" sz="2800" b="0" i="1" spc="-8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eram</a:t>
            </a:r>
            <a:r>
              <a:rPr lang="pt-BR" sz="2800" b="0" i="1" spc="-6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oprimidos,</a:t>
            </a:r>
            <a:r>
              <a:rPr lang="pt-BR" sz="2800" b="0" i="1" spc="-6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mais</a:t>
            </a:r>
            <a:r>
              <a:rPr lang="pt-BR" sz="2800" b="0" i="1" spc="-7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numerosos</a:t>
            </a:r>
            <a:r>
              <a:rPr lang="pt-BR" sz="2800" b="0" i="1" spc="-6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se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tornavam</a:t>
            </a:r>
            <a:r>
              <a:rPr lang="pt-BR" sz="2800" b="0" i="1" spc="-5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spc="-20" dirty="0">
                <a:latin typeface="Calibri Light"/>
                <a:cs typeface="Calibri Light"/>
              </a:rPr>
              <a:t>mais </a:t>
            </a:r>
            <a:r>
              <a:rPr lang="pt-BR" sz="2800" b="0" i="1" dirty="0">
                <a:latin typeface="Calibri Light"/>
                <a:cs typeface="Calibri Light"/>
              </a:rPr>
              <a:t>se</a:t>
            </a:r>
            <a:r>
              <a:rPr lang="pt-BR" sz="2800" b="0" i="1" spc="-8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espalhavam.</a:t>
            </a:r>
            <a:r>
              <a:rPr lang="pt-BR" sz="2800" b="0" i="1" spc="-1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Por</a:t>
            </a:r>
            <a:r>
              <a:rPr lang="pt-BR" sz="2800" b="0" i="1" spc="-7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isso</a:t>
            </a:r>
            <a:r>
              <a:rPr lang="pt-BR" sz="2800" b="0" i="1" spc="-5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os</a:t>
            </a:r>
            <a:r>
              <a:rPr lang="pt-BR" sz="2800" b="0" i="1" spc="-5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egípcios</a:t>
            </a:r>
            <a:r>
              <a:rPr lang="pt-BR" sz="2800" b="0" i="1" spc="-4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passaram</a:t>
            </a:r>
            <a:r>
              <a:rPr lang="pt-BR" sz="2800" b="0" i="1" spc="-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a</a:t>
            </a:r>
            <a:r>
              <a:rPr lang="pt-BR" sz="2800" b="0" i="1" spc="-5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temer</a:t>
            </a:r>
            <a:r>
              <a:rPr lang="pt-BR" sz="2800" b="0" i="1" spc="-45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os</a:t>
            </a:r>
            <a:r>
              <a:rPr lang="pt-BR" sz="2800" b="0" i="1" spc="-70" dirty="0">
                <a:latin typeface="Calibri Light"/>
                <a:cs typeface="Calibri Light"/>
              </a:rPr>
              <a:t> </a:t>
            </a:r>
            <a:r>
              <a:rPr lang="pt-BR" sz="2800" b="0" i="1" dirty="0">
                <a:latin typeface="Calibri Light"/>
                <a:cs typeface="Calibri Light"/>
              </a:rPr>
              <a:t>israelitas,</a:t>
            </a:r>
            <a:r>
              <a:rPr lang="pt-BR" sz="2800" b="0" i="1" spc="-15" dirty="0">
                <a:latin typeface="Calibri Light"/>
                <a:cs typeface="Calibri Light"/>
              </a:rPr>
              <a:t> </a:t>
            </a:r>
            <a:r>
              <a:rPr lang="pt-BR" sz="2800" b="1" i="1" dirty="0">
                <a:latin typeface="Calibri Light"/>
                <a:cs typeface="Calibri Light"/>
              </a:rPr>
              <a:t>e</a:t>
            </a:r>
            <a:r>
              <a:rPr lang="pt-BR" sz="2800" b="1" i="1" spc="-100" dirty="0">
                <a:latin typeface="Calibri Light"/>
                <a:cs typeface="Calibri Light"/>
              </a:rPr>
              <a:t> </a:t>
            </a:r>
            <a:r>
              <a:rPr lang="pt-BR" sz="2800" b="1" i="1" dirty="0">
                <a:latin typeface="Calibri Light"/>
                <a:cs typeface="Calibri Light"/>
              </a:rPr>
              <a:t>os</a:t>
            </a:r>
            <a:r>
              <a:rPr lang="pt-BR" sz="2800" b="1" i="1" spc="-100" dirty="0">
                <a:latin typeface="Calibri Light"/>
                <a:cs typeface="Calibri Light"/>
              </a:rPr>
              <a:t> </a:t>
            </a:r>
            <a:r>
              <a:rPr lang="pt-BR" sz="2800" b="1" i="1" spc="-35" dirty="0">
                <a:latin typeface="Calibri Light"/>
                <a:cs typeface="Calibri Light"/>
              </a:rPr>
              <a:t>sujeitaram</a:t>
            </a:r>
            <a:r>
              <a:rPr lang="pt-BR" sz="2800" b="1" i="1" spc="-125" dirty="0">
                <a:latin typeface="Calibri Light"/>
                <a:cs typeface="Calibri Light"/>
              </a:rPr>
              <a:t> </a:t>
            </a:r>
            <a:r>
              <a:rPr lang="pt-BR" sz="2800" b="1" i="1" spc="-50" dirty="0">
                <a:latin typeface="Calibri Light"/>
                <a:cs typeface="Calibri Light"/>
              </a:rPr>
              <a:t>a </a:t>
            </a:r>
            <a:r>
              <a:rPr lang="pt-BR" sz="2800" b="1" i="1" dirty="0">
                <a:latin typeface="Calibri Light"/>
                <a:cs typeface="Calibri Light"/>
              </a:rPr>
              <a:t>cruel</a:t>
            </a:r>
            <a:r>
              <a:rPr lang="pt-BR" sz="2800" b="1" i="1" spc="-80" dirty="0">
                <a:latin typeface="Calibri Light"/>
                <a:cs typeface="Calibri Light"/>
              </a:rPr>
              <a:t> </a:t>
            </a:r>
            <a:r>
              <a:rPr lang="pt-BR" sz="2800" b="1" i="1" spc="-20" dirty="0">
                <a:latin typeface="Calibri Light"/>
                <a:cs typeface="Calibri Light"/>
              </a:rPr>
              <a:t>escravidão</a:t>
            </a:r>
            <a:r>
              <a:rPr lang="pt-BR" sz="2800" b="0" spc="-20" dirty="0">
                <a:latin typeface="Calibri Light"/>
                <a:cs typeface="Calibri Light"/>
              </a:rPr>
              <a:t>.”</a:t>
            </a:r>
            <a:r>
              <a:rPr lang="pt-BR" sz="2800" b="0" dirty="0">
                <a:latin typeface="Calibri Light"/>
                <a:cs typeface="Calibri Light"/>
              </a:rPr>
              <a:t> </a:t>
            </a:r>
          </a:p>
          <a:p>
            <a:pPr marL="36000" marR="50800" lvl="2" algn="l">
              <a:spcBef>
                <a:spcPts val="1200"/>
              </a:spcBef>
            </a:pPr>
            <a:r>
              <a:rPr lang="pt-BR" sz="2800" b="0" spc="-10" dirty="0">
                <a:latin typeface="Calibri Light"/>
                <a:cs typeface="Calibri Light"/>
              </a:rPr>
              <a:t>1537</a:t>
            </a:r>
            <a:r>
              <a:rPr lang="pt-BR" sz="2800" b="0" spc="-130" dirty="0">
                <a:latin typeface="Calibri Light"/>
                <a:cs typeface="Calibri Light"/>
              </a:rPr>
              <a:t> </a:t>
            </a:r>
            <a:r>
              <a:rPr lang="pt-BR" sz="2800" b="0" dirty="0" err="1">
                <a:latin typeface="Calibri Light"/>
                <a:cs typeface="Calibri Light"/>
              </a:rPr>
              <a:t>aC</a:t>
            </a:r>
            <a:r>
              <a:rPr lang="pt-BR" sz="2800" b="0" spc="-10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–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Segundo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o</a:t>
            </a:r>
            <a:r>
              <a:rPr lang="pt-BR" sz="2800" b="0" spc="-60" dirty="0">
                <a:latin typeface="Calibri Light"/>
                <a:cs typeface="Calibri Light"/>
              </a:rPr>
              <a:t> </a:t>
            </a:r>
            <a:r>
              <a:rPr lang="pt-BR" sz="2800" b="0" spc="-35" dirty="0">
                <a:latin typeface="Calibri Light"/>
                <a:cs typeface="Calibri Light"/>
              </a:rPr>
              <a:t>Talmud</a:t>
            </a:r>
            <a:r>
              <a:rPr lang="pt-BR" sz="2800" b="0" spc="-8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neste</a:t>
            </a:r>
            <a:r>
              <a:rPr lang="pt-BR" sz="2800" b="0" spc="-4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ano</a:t>
            </a:r>
            <a:r>
              <a:rPr lang="pt-BR" sz="2800" b="0" spc="-6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tem</a:t>
            </a:r>
            <a:r>
              <a:rPr lang="pt-BR" sz="2800" b="0" spc="-40" dirty="0">
                <a:latin typeface="Calibri Light"/>
                <a:cs typeface="Calibri Light"/>
              </a:rPr>
              <a:t> </a:t>
            </a:r>
            <a:r>
              <a:rPr lang="pt-BR" sz="2800" b="1" dirty="0">
                <a:latin typeface="Calibri Light"/>
                <a:cs typeface="Calibri Light"/>
              </a:rPr>
              <a:t>início</a:t>
            </a:r>
            <a:r>
              <a:rPr lang="pt-BR" sz="2800" b="1" spc="-130" dirty="0">
                <a:latin typeface="Calibri Light"/>
                <a:cs typeface="Calibri Light"/>
              </a:rPr>
              <a:t> </a:t>
            </a:r>
            <a:r>
              <a:rPr lang="pt-BR" sz="2800" b="1" dirty="0">
                <a:latin typeface="Calibri Light"/>
                <a:cs typeface="Calibri Light"/>
              </a:rPr>
              <a:t>a</a:t>
            </a:r>
            <a:r>
              <a:rPr lang="pt-BR" sz="2800" b="1" spc="-110" dirty="0">
                <a:latin typeface="Calibri Light"/>
                <a:cs typeface="Calibri Light"/>
              </a:rPr>
              <a:t> </a:t>
            </a:r>
            <a:r>
              <a:rPr lang="pt-BR" sz="2800" b="1" spc="-35" dirty="0">
                <a:latin typeface="Calibri Light"/>
                <a:cs typeface="Calibri Light"/>
              </a:rPr>
              <a:t>escravidão</a:t>
            </a:r>
            <a:r>
              <a:rPr lang="pt-BR" sz="2800" b="1" spc="-125" dirty="0">
                <a:latin typeface="Calibri Light"/>
                <a:cs typeface="Calibri Light"/>
              </a:rPr>
              <a:t> </a:t>
            </a:r>
            <a:r>
              <a:rPr lang="pt-BR" sz="2800" b="1" dirty="0">
                <a:latin typeface="Calibri Light"/>
                <a:cs typeface="Calibri Light"/>
              </a:rPr>
              <a:t>no</a:t>
            </a:r>
            <a:r>
              <a:rPr lang="pt-BR" sz="2800" b="1" spc="-100" dirty="0">
                <a:latin typeface="Calibri Light"/>
                <a:cs typeface="Calibri Light"/>
              </a:rPr>
              <a:t> </a:t>
            </a:r>
            <a:r>
              <a:rPr lang="pt-BR" sz="2800" b="1" spc="-10" dirty="0">
                <a:latin typeface="Calibri Light"/>
                <a:cs typeface="Calibri Light"/>
              </a:rPr>
              <a:t>Egito</a:t>
            </a:r>
            <a:r>
              <a:rPr lang="pt-BR" sz="2800" b="0" spc="-10" dirty="0">
                <a:latin typeface="Calibri Light"/>
                <a:cs typeface="Calibri Light"/>
              </a:rPr>
              <a:t>.</a:t>
            </a:r>
          </a:p>
          <a:p>
            <a:pPr marL="36000" marR="50800" lvl="2" algn="l">
              <a:spcBef>
                <a:spcPts val="1200"/>
              </a:spcBef>
            </a:pPr>
            <a:r>
              <a:rPr lang="pt-BR" sz="2800" b="0" spc="-65" dirty="0">
                <a:latin typeface="Calibri Light"/>
                <a:cs typeface="Calibri Light"/>
              </a:rPr>
              <a:t>EXPANSÃO</a:t>
            </a:r>
            <a:r>
              <a:rPr lang="pt-BR" sz="2800" b="0" spc="-95" dirty="0">
                <a:latin typeface="Calibri Light"/>
                <a:cs typeface="Calibri Light"/>
              </a:rPr>
              <a:t> </a:t>
            </a:r>
            <a:r>
              <a:rPr lang="pt-BR" sz="2800" b="0" spc="-40" dirty="0">
                <a:latin typeface="Calibri Light"/>
                <a:cs typeface="Calibri Light"/>
              </a:rPr>
              <a:t>DEMOGRÁFICA</a:t>
            </a:r>
            <a:r>
              <a:rPr lang="pt-BR" sz="2800" b="0" spc="-114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DE</a:t>
            </a:r>
            <a:r>
              <a:rPr lang="pt-BR" sz="2800" b="0" spc="-90" dirty="0">
                <a:latin typeface="Calibri Light"/>
                <a:cs typeface="Calibri Light"/>
              </a:rPr>
              <a:t> </a:t>
            </a:r>
            <a:r>
              <a:rPr lang="pt-BR" sz="2800" b="0" spc="-20" dirty="0">
                <a:latin typeface="Calibri Light"/>
                <a:cs typeface="Calibri Light"/>
              </a:rPr>
              <a:t>ISRAEL</a:t>
            </a:r>
            <a:r>
              <a:rPr lang="pt-BR" sz="2800" b="0" spc="-114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EM</a:t>
            </a:r>
            <a:r>
              <a:rPr lang="pt-BR" sz="2800" b="0" spc="-10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210</a:t>
            </a:r>
            <a:r>
              <a:rPr lang="pt-BR" sz="2800" b="0" spc="-120" dirty="0">
                <a:latin typeface="Calibri Light"/>
                <a:cs typeface="Calibri Light"/>
              </a:rPr>
              <a:t> </a:t>
            </a:r>
            <a:r>
              <a:rPr lang="pt-BR" sz="2800" b="0" spc="-20" dirty="0">
                <a:latin typeface="Calibri Light"/>
                <a:cs typeface="Calibri Light"/>
              </a:rPr>
              <a:t>ANOS</a:t>
            </a:r>
            <a:r>
              <a:rPr lang="pt-BR" sz="2800" b="0" spc="-11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(1661</a:t>
            </a:r>
            <a:r>
              <a:rPr lang="pt-BR" sz="2800" b="0" spc="-2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a</a:t>
            </a:r>
            <a:r>
              <a:rPr lang="pt-BR" sz="2800" b="0" spc="-50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1451)</a:t>
            </a:r>
          </a:p>
          <a:p>
            <a:pPr marL="36000" marR="50800" lvl="2" algn="l">
              <a:spcBef>
                <a:spcPts val="1200"/>
              </a:spcBef>
            </a:pPr>
            <a:r>
              <a:rPr lang="pt-BR" sz="2800" b="0" spc="-10" dirty="0">
                <a:latin typeface="Calibri Light"/>
                <a:cs typeface="Calibri Light"/>
              </a:rPr>
              <a:t>1661</a:t>
            </a:r>
            <a:r>
              <a:rPr lang="pt-BR" sz="2800" b="0" spc="-140" dirty="0">
                <a:latin typeface="Calibri Light"/>
                <a:cs typeface="Calibri Light"/>
              </a:rPr>
              <a:t> </a:t>
            </a:r>
            <a:r>
              <a:rPr lang="pt-BR" sz="2800" b="0" dirty="0" err="1">
                <a:latin typeface="Calibri Light"/>
                <a:cs typeface="Calibri Light"/>
              </a:rPr>
              <a:t>aC</a:t>
            </a:r>
            <a:r>
              <a:rPr lang="pt-BR" sz="2800" b="0" spc="-12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–</a:t>
            </a:r>
            <a:r>
              <a:rPr lang="pt-BR" sz="2800" b="0" spc="-100" dirty="0">
                <a:latin typeface="Calibri Light"/>
                <a:cs typeface="Calibri Light"/>
              </a:rPr>
              <a:t> Quando </a:t>
            </a:r>
            <a:r>
              <a:rPr lang="pt-BR" sz="2800" b="0" dirty="0">
                <a:latin typeface="Calibri Light"/>
                <a:cs typeface="Calibri Light"/>
              </a:rPr>
              <a:t>Israel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</a:t>
            </a:r>
            <a:r>
              <a:rPr lang="pt-BR" sz="2800" b="0" spc="-80" dirty="0">
                <a:latin typeface="Calibri Light"/>
                <a:cs typeface="Calibri Light"/>
              </a:rPr>
              <a:t> </a:t>
            </a:r>
            <a:r>
              <a:rPr lang="pt-BR" sz="2800" b="1" dirty="0">
                <a:latin typeface="Calibri Light"/>
                <a:cs typeface="Calibri Light"/>
              </a:rPr>
              <a:t>FAMÍLIA</a:t>
            </a:r>
            <a:r>
              <a:rPr lang="pt-BR" sz="2800" b="0" spc="-9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vão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para</a:t>
            </a:r>
            <a:r>
              <a:rPr lang="pt-BR" sz="2800" b="0" spc="-7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o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Egito,</a:t>
            </a:r>
            <a:r>
              <a:rPr lang="pt-BR" sz="2800" b="0" spc="-8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eram</a:t>
            </a:r>
            <a:r>
              <a:rPr lang="pt-BR" sz="2800" b="0" spc="-6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70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pessoas (</a:t>
            </a:r>
            <a:r>
              <a:rPr lang="pt-BR" sz="2800" b="0" dirty="0" err="1">
                <a:latin typeface="Calibri Light"/>
                <a:cs typeface="Calibri Light"/>
              </a:rPr>
              <a:t>Ex</a:t>
            </a:r>
            <a:r>
              <a:rPr lang="pt-BR" sz="2800" dirty="0">
                <a:latin typeface="Calibri Light"/>
                <a:cs typeface="Calibri Light"/>
              </a:rPr>
              <a:t> </a:t>
            </a:r>
            <a:r>
              <a:rPr lang="pt-BR" sz="2800" b="0" spc="-25" dirty="0">
                <a:latin typeface="Calibri Light"/>
                <a:cs typeface="Calibri Light"/>
              </a:rPr>
              <a:t>1.5) </a:t>
            </a:r>
          </a:p>
          <a:p>
            <a:pPr marL="36000" marR="50800" lvl="2" algn="l">
              <a:spcBef>
                <a:spcPts val="1200"/>
              </a:spcBef>
              <a:spcAft>
                <a:spcPts val="600"/>
              </a:spcAft>
            </a:pPr>
            <a:r>
              <a:rPr lang="pt-BR" sz="2800" b="0" spc="-20" dirty="0">
                <a:latin typeface="Calibri Light"/>
                <a:cs typeface="Calibri Light"/>
              </a:rPr>
              <a:t>1449</a:t>
            </a:r>
            <a:r>
              <a:rPr lang="pt-BR" sz="2800" b="0" spc="-114" dirty="0">
                <a:latin typeface="Calibri Light"/>
                <a:cs typeface="Calibri Light"/>
              </a:rPr>
              <a:t> </a:t>
            </a:r>
            <a:r>
              <a:rPr lang="pt-BR" sz="2800" b="0" spc="-25" dirty="0" err="1">
                <a:latin typeface="Calibri Light"/>
                <a:cs typeface="Calibri Light"/>
              </a:rPr>
              <a:t>aC</a:t>
            </a:r>
            <a:r>
              <a:rPr lang="pt-BR" sz="2800" b="0" spc="-2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–No 1º</a:t>
            </a:r>
            <a:r>
              <a:rPr lang="pt-BR" sz="2800" b="0" spc="-90" dirty="0">
                <a:latin typeface="Calibri Light"/>
                <a:cs typeface="Calibri Light"/>
              </a:rPr>
              <a:t> censo, 2 anos a</a:t>
            </a:r>
            <a:r>
              <a:rPr lang="pt-BR" sz="2800" b="0" spc="-10" dirty="0">
                <a:latin typeface="Calibri Light"/>
                <a:cs typeface="Calibri Light"/>
              </a:rPr>
              <a:t>pós o êxodo, eram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+/-1,5MM, </a:t>
            </a:r>
            <a:r>
              <a:rPr lang="pt-BR" sz="2800" b="0" spc="-10" dirty="0">
                <a:latin typeface="Calibri Light"/>
                <a:cs typeface="Calibri Light"/>
              </a:rPr>
              <a:t>uma </a:t>
            </a:r>
            <a:r>
              <a:rPr lang="pt-BR" sz="2800" b="1" spc="-10" dirty="0">
                <a:latin typeface="Calibri Light"/>
                <a:cs typeface="Calibri Light"/>
              </a:rPr>
              <a:t>NAÇÃO</a:t>
            </a:r>
            <a:r>
              <a:rPr lang="pt-BR" sz="2800" b="0" spc="-10" dirty="0">
                <a:latin typeface="Calibri Light"/>
                <a:cs typeface="Calibri Light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pt-BR" sz="2800" spc="-2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Nm</a:t>
            </a:r>
            <a:r>
              <a:rPr lang="pt-BR" sz="2800" spc="-20" dirty="0">
                <a:latin typeface="Calibri Light" panose="020F0302020204030204" pitchFamily="34" charset="0"/>
                <a:cs typeface="Calibri Light" panose="020F0302020204030204" pitchFamily="34" charset="0"/>
              </a:rPr>
              <a:t> 1.1,2,46 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 Senhor falou a Moisés ...do segundo mês do segundo ano, depois que os israelitas saíram do Egito..."Façam um recenseamento de toda a comunidade de Israel... O total foi 603. 550 homens.”. 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Com as mulheres e crianças: +/- 1,5 MM</a:t>
            </a:r>
          </a:p>
          <a:p>
            <a:pPr>
              <a:spcBef>
                <a:spcPts val="1200"/>
              </a:spcBef>
            </a:pPr>
            <a:r>
              <a:rPr lang="pt-BR" sz="2800" b="0" spc="-20" dirty="0">
                <a:latin typeface="Calibri Light"/>
                <a:cs typeface="Calibri Light"/>
              </a:rPr>
              <a:t>1532 </a:t>
            </a:r>
            <a:r>
              <a:rPr lang="pt-BR" sz="2800" b="0" spc="-20" dirty="0" err="1">
                <a:latin typeface="Calibri Light"/>
                <a:cs typeface="Calibri Light"/>
              </a:rPr>
              <a:t>aC</a:t>
            </a:r>
            <a:r>
              <a:rPr lang="pt-BR" sz="2800" b="0" spc="-20" dirty="0">
                <a:latin typeface="Calibri Light"/>
                <a:cs typeface="Calibri Light"/>
              </a:rPr>
              <a:t> – Nasce Moisés e 40 anos depois, 1492</a:t>
            </a:r>
            <a:r>
              <a:rPr lang="pt-BR" sz="2800" b="0" spc="-114" dirty="0">
                <a:latin typeface="Calibri Light"/>
                <a:cs typeface="Calibri Light"/>
              </a:rPr>
              <a:t> </a:t>
            </a:r>
            <a:r>
              <a:rPr lang="pt-BR" sz="2800" b="0" spc="-25" dirty="0" err="1">
                <a:latin typeface="Calibri Light"/>
                <a:cs typeface="Calibri Light"/>
              </a:rPr>
              <a:t>aC</a:t>
            </a:r>
            <a:r>
              <a:rPr lang="pt-BR" sz="2800" b="0" spc="-25" dirty="0">
                <a:latin typeface="Calibri Light"/>
                <a:cs typeface="Calibri Light"/>
              </a:rPr>
              <a:t>,</a:t>
            </a:r>
            <a:r>
              <a:rPr lang="pt-BR" sz="2800" b="0" spc="-85" dirty="0">
                <a:latin typeface="Calibri Light"/>
                <a:cs typeface="Calibri Light"/>
              </a:rPr>
              <a:t> </a:t>
            </a:r>
            <a:r>
              <a:rPr lang="pt-BR" sz="2800" b="0" spc="-150" dirty="0">
                <a:latin typeface="Calibri Light"/>
                <a:cs typeface="Calibri Light"/>
              </a:rPr>
              <a:t>mata</a:t>
            </a:r>
            <a:r>
              <a:rPr lang="pt-BR" sz="2800" b="0" spc="-7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um</a:t>
            </a:r>
            <a:r>
              <a:rPr lang="pt-BR" sz="2800" b="0" spc="-80" dirty="0">
                <a:latin typeface="Calibri Light"/>
                <a:cs typeface="Calibri Light"/>
              </a:rPr>
              <a:t> </a:t>
            </a:r>
            <a:r>
              <a:rPr lang="pt-BR" sz="2800" b="0" spc="-30" dirty="0">
                <a:latin typeface="Calibri Light"/>
                <a:cs typeface="Calibri Light"/>
              </a:rPr>
              <a:t>egípcio</a:t>
            </a:r>
            <a:r>
              <a:rPr lang="pt-BR" sz="2800" b="0" spc="-10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spc="-20" dirty="0">
                <a:latin typeface="Calibri Light"/>
                <a:cs typeface="Calibri Light"/>
              </a:rPr>
              <a:t>foge.</a:t>
            </a:r>
            <a:endParaRPr lang="pt-BR" sz="28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3267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08527" y="1066800"/>
            <a:ext cx="3004734" cy="5684260"/>
            <a:chOff x="8601582" y="1414399"/>
            <a:chExt cx="3317875" cy="5292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2039" y="3038856"/>
              <a:ext cx="3217163" cy="36682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601583" y="1414398"/>
              <a:ext cx="2866390" cy="3698240"/>
            </a:xfrm>
            <a:custGeom>
              <a:avLst/>
              <a:gdLst/>
              <a:ahLst/>
              <a:cxnLst/>
              <a:rect l="l" t="t" r="r" b="b"/>
              <a:pathLst>
                <a:path w="2866390" h="3698240">
                  <a:moveTo>
                    <a:pt x="462153" y="3339338"/>
                  </a:moveTo>
                  <a:lnTo>
                    <a:pt x="424395" y="3343732"/>
                  </a:lnTo>
                  <a:lnTo>
                    <a:pt x="37846" y="0"/>
                  </a:lnTo>
                  <a:lnTo>
                    <a:pt x="0" y="4318"/>
                  </a:lnTo>
                  <a:lnTo>
                    <a:pt x="386562" y="3348139"/>
                  </a:lnTo>
                  <a:lnTo>
                    <a:pt x="348615" y="3352546"/>
                  </a:lnTo>
                  <a:lnTo>
                    <a:pt x="418592" y="3459480"/>
                  </a:lnTo>
                  <a:lnTo>
                    <a:pt x="452107" y="3367024"/>
                  </a:lnTo>
                  <a:lnTo>
                    <a:pt x="462153" y="3339338"/>
                  </a:lnTo>
                  <a:close/>
                </a:path>
                <a:path w="2866390" h="3698240">
                  <a:moveTo>
                    <a:pt x="2866009" y="3697732"/>
                  </a:moveTo>
                  <a:lnTo>
                    <a:pt x="2863913" y="3622802"/>
                  </a:lnTo>
                  <a:lnTo>
                    <a:pt x="2862453" y="3570097"/>
                  </a:lnTo>
                  <a:lnTo>
                    <a:pt x="2828848" y="3588042"/>
                  </a:lnTo>
                  <a:lnTo>
                    <a:pt x="1068959" y="300990"/>
                  </a:lnTo>
                  <a:lnTo>
                    <a:pt x="1035431" y="319024"/>
                  </a:lnTo>
                  <a:lnTo>
                    <a:pt x="2795270" y="3605974"/>
                  </a:lnTo>
                  <a:lnTo>
                    <a:pt x="2761615" y="3623945"/>
                  </a:lnTo>
                  <a:lnTo>
                    <a:pt x="2866009" y="3697732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739" y="-67213"/>
            <a:ext cx="12113261" cy="2475678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spcBef>
                <a:spcPts val="1200"/>
              </a:spcBef>
              <a:spcAft>
                <a:spcPts val="600"/>
              </a:spcAft>
            </a:pPr>
            <a:r>
              <a:rPr sz="2800" b="0" spc="-10" dirty="0">
                <a:latin typeface="Calibri Light"/>
                <a:cs typeface="Calibri Light"/>
              </a:rPr>
              <a:t>Estevão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em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At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7.23,24,29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"</a:t>
            </a:r>
            <a:r>
              <a:rPr sz="2800" b="0" i="1" dirty="0">
                <a:latin typeface="Calibri Light"/>
                <a:cs typeface="Calibri Light"/>
              </a:rPr>
              <a:t>Ao</a:t>
            </a:r>
            <a:r>
              <a:rPr sz="2800" b="0" i="1" spc="-9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completar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quarenta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anos,</a:t>
            </a:r>
            <a:r>
              <a:rPr sz="2800" b="0" i="1" spc="-7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Moisés</a:t>
            </a:r>
            <a:r>
              <a:rPr sz="2800" b="0" i="1" spc="-8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decidiu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visitar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spc="-20" dirty="0">
                <a:latin typeface="Calibri Light"/>
                <a:cs typeface="Calibri Light"/>
              </a:rPr>
              <a:t>seus </a:t>
            </a:r>
            <a:r>
              <a:rPr sz="2800" b="0" i="1" dirty="0">
                <a:latin typeface="Calibri Light"/>
                <a:cs typeface="Calibri Light"/>
              </a:rPr>
              <a:t>irmãos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israelitas.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Ao</a:t>
            </a:r>
            <a:r>
              <a:rPr sz="2800" b="0" i="1" spc="-7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ver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um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deles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sendo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maltratado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por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um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egípcio,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saiu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em</a:t>
            </a:r>
            <a:r>
              <a:rPr sz="2800" b="0" i="1" spc="-6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defesa </a:t>
            </a:r>
            <a:r>
              <a:rPr sz="2800" b="0" i="1" dirty="0">
                <a:latin typeface="Calibri Light"/>
                <a:cs typeface="Calibri Light"/>
              </a:rPr>
              <a:t>do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oprimido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o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vingou,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matando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o</a:t>
            </a:r>
            <a:r>
              <a:rPr sz="2800" b="0" i="1" spc="-6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egípcio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....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Moisés</a:t>
            </a:r>
            <a:r>
              <a:rPr sz="2800" b="0" i="1" spc="-6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fugiu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para</a:t>
            </a:r>
            <a:r>
              <a:rPr sz="2800" b="0" i="1" spc="-1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Midiã,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onde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ficou </a:t>
            </a:r>
            <a:r>
              <a:rPr sz="2800" b="0" i="1" dirty="0">
                <a:latin typeface="Calibri Light"/>
                <a:cs typeface="Calibri Light"/>
              </a:rPr>
              <a:t>morando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como</a:t>
            </a:r>
            <a:r>
              <a:rPr sz="2800" b="0" i="1" spc="-8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estrangeiro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</a:t>
            </a:r>
            <a:r>
              <a:rPr sz="2800" b="0" i="1" spc="-8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teve</a:t>
            </a:r>
            <a:r>
              <a:rPr sz="2800" b="0" i="1" spc="-8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dois</a:t>
            </a:r>
            <a:r>
              <a:rPr sz="2800" b="0" i="1" spc="-95" dirty="0">
                <a:latin typeface="Calibri Light"/>
                <a:cs typeface="Calibri Light"/>
              </a:rPr>
              <a:t> </a:t>
            </a:r>
            <a:r>
              <a:rPr sz="2800" b="0" i="1" spc="-10" dirty="0" err="1">
                <a:latin typeface="Calibri Light"/>
                <a:cs typeface="Calibri Light"/>
              </a:rPr>
              <a:t>filhos</a:t>
            </a:r>
            <a:r>
              <a:rPr sz="2800" b="0" spc="-10" dirty="0">
                <a:latin typeface="Calibri Light"/>
                <a:cs typeface="Calibri Light"/>
              </a:rPr>
              <a:t>.”</a:t>
            </a:r>
            <a:r>
              <a:rPr lang="pt-BR" sz="2800" b="0" spc="-10" dirty="0">
                <a:latin typeface="Calibri Light"/>
                <a:cs typeface="Calibri Light"/>
              </a:rPr>
              <a:t> </a:t>
            </a:r>
            <a:r>
              <a:rPr lang="pt-BR" sz="2800" b="0" spc="-10" dirty="0" err="1">
                <a:latin typeface="Calibri Light"/>
                <a:cs typeface="Calibri Light"/>
              </a:rPr>
              <a:t>Ex</a:t>
            </a:r>
            <a:r>
              <a:rPr lang="pt-BR" sz="2800" b="0" spc="-10" dirty="0">
                <a:latin typeface="Calibri Light"/>
                <a:cs typeface="Calibri Light"/>
              </a:rPr>
              <a:t> 2.15,19-21</a:t>
            </a:r>
            <a:endParaRPr sz="2800" dirty="0">
              <a:latin typeface="Calibri Light"/>
              <a:cs typeface="Calibri Light"/>
            </a:endParaRPr>
          </a:p>
          <a:p>
            <a:pPr marL="27305" marR="343535" indent="-15240">
              <a:spcBef>
                <a:spcPts val="1200"/>
              </a:spcBef>
              <a:spcAft>
                <a:spcPts val="600"/>
              </a:spcAft>
            </a:pPr>
            <a:r>
              <a:rPr lang="pt-BR" sz="2800" b="0" dirty="0">
                <a:latin typeface="Calibri Light"/>
                <a:cs typeface="Calibri Light"/>
              </a:rPr>
              <a:t>Do</a:t>
            </a:r>
            <a:r>
              <a:rPr lang="pt-BR" sz="2800" b="0" spc="-6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Egito</a:t>
            </a:r>
            <a:r>
              <a:rPr lang="pt-BR" sz="2800" b="0" spc="-6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a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Midiã</a:t>
            </a:r>
            <a:r>
              <a:rPr lang="pt-BR" sz="2800" b="0" spc="-7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são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450</a:t>
            </a:r>
            <a:r>
              <a:rPr lang="pt-BR" sz="2800" b="0" spc="-35" dirty="0">
                <a:latin typeface="Calibri Light"/>
                <a:cs typeface="Calibri Light"/>
              </a:rPr>
              <a:t> </a:t>
            </a:r>
            <a:r>
              <a:rPr lang="pt-BR" sz="2800" b="0" spc="-25" dirty="0">
                <a:latin typeface="Calibri Light"/>
                <a:cs typeface="Calibri Light"/>
              </a:rPr>
              <a:t>Km e </a:t>
            </a:r>
            <a:r>
              <a:rPr sz="2800" b="0" dirty="0">
                <a:latin typeface="Calibri Light"/>
                <a:cs typeface="Calibri Light"/>
              </a:rPr>
              <a:t>Moisés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fez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tr</a:t>
            </a:r>
            <a:r>
              <a:rPr lang="pt-BR" sz="2800" dirty="0" err="1">
                <a:latin typeface="Calibri Light"/>
                <a:cs typeface="Calibri Light"/>
              </a:rPr>
              <a:t>ajeto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lang="pt-BR" sz="2800" b="0" spc="-65" dirty="0">
                <a:latin typeface="Calibri Light"/>
                <a:cs typeface="Calibri Light"/>
              </a:rPr>
              <a:t>2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vezes</a:t>
            </a:r>
            <a:r>
              <a:rPr sz="2800" b="0" spc="-10" dirty="0">
                <a:latin typeface="Calibri Light"/>
                <a:cs typeface="Calibri Light"/>
              </a:rPr>
              <a:t>:</a:t>
            </a:r>
            <a:r>
              <a:rPr sz="2800" b="0" spc="-25" dirty="0">
                <a:latin typeface="Calibri Light"/>
                <a:cs typeface="Calibri Light"/>
              </a:rPr>
              <a:t> </a:t>
            </a:r>
            <a:r>
              <a:rPr sz="2800" b="0" spc="-20" dirty="0" err="1">
                <a:latin typeface="Calibri Light"/>
                <a:cs typeface="Calibri Light"/>
              </a:rPr>
              <a:t>fuga</a:t>
            </a:r>
            <a:r>
              <a:rPr lang="pt-BR" sz="2800" b="0" spc="-20" dirty="0">
                <a:latin typeface="Calibri Light"/>
                <a:cs typeface="Calibri Light"/>
              </a:rPr>
              <a:t> e</a:t>
            </a:r>
            <a:r>
              <a:rPr sz="2800" b="0" spc="-114" dirty="0">
                <a:latin typeface="Calibri Light"/>
                <a:cs typeface="Calibri Light"/>
              </a:rPr>
              <a:t> </a:t>
            </a:r>
            <a:r>
              <a:rPr sz="2800" b="0" spc="-35" dirty="0" err="1">
                <a:latin typeface="Calibri Light"/>
                <a:cs typeface="Calibri Light"/>
              </a:rPr>
              <a:t>retorno</a:t>
            </a:r>
            <a:r>
              <a:rPr sz="2800" b="0" spc="-30" dirty="0">
                <a:latin typeface="Calibri Light"/>
                <a:cs typeface="Calibri Light"/>
              </a:rPr>
              <a:t>.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5DFA45E-42E9-6846-2ECA-8EA51330B0CF}"/>
              </a:ext>
            </a:extLst>
          </p:cNvPr>
          <p:cNvSpPr txBox="1"/>
          <p:nvPr/>
        </p:nvSpPr>
        <p:spPr>
          <a:xfrm>
            <a:off x="13901" y="2602876"/>
            <a:ext cx="9213709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3413" marR="0" lvl="0" indent="-633413" algn="l" defTabSz="914400" rtl="0" eaLnBrk="0" fontAlgn="base" latinLnBrk="0" hangingPunct="0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2.23 “</a:t>
            </a:r>
            <a:r>
              <a:rPr kumimoji="0" lang="pt-BR" alt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Muito tempo depois, morreu o rei do Egito...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”</a:t>
            </a:r>
          </a:p>
          <a:p>
            <a:pPr marR="0" lvl="0" algn="l" defTabSz="914400" rtl="0" eaLnBrk="0" fontAlgn="base" latinLnBrk="0" hangingPunct="0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 o falecimento do rei, as autoridades encerravam todas as acusações pendentes, mesmo em casos de crime capital.</a:t>
            </a:r>
          </a:p>
          <a:p>
            <a:pPr marR="0" lvl="0" algn="l" defTabSz="914400" rtl="0" eaLnBrk="0" fontAlgn="base" latinLnBrk="0" hangingPunct="0"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3.9-11 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Pois agora o clamor dos israelitas chegou a mim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BR" sz="28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Kairós)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, e tenho visto como os egípcios os oprimem. </a:t>
            </a:r>
            <a:r>
              <a:rPr 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Vá, pois, agora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; eu o envio ao faraó para tirar do Egito o meu povo, os israelitas“ </a:t>
            </a:r>
            <a:r>
              <a:rPr lang="pt-BR" alt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Moisés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, porém, </a:t>
            </a:r>
            <a:r>
              <a:rPr lang="pt-BR" alt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respondeu 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 Deus: "</a:t>
            </a:r>
            <a:r>
              <a:rPr lang="pt-BR" alt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Quem sou eu </a:t>
            </a:r>
            <a:r>
              <a:rPr lang="pt-BR" alt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para apresentar-me ao faraó e tirar os israelitas do Egito?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82D4A4-C5BA-4C06-8245-DDAC33A02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26"/>
            <a:ext cx="12192000" cy="6848475"/>
          </a:xfrm>
        </p:spPr>
        <p:txBody>
          <a:bodyPr/>
          <a:lstStyle/>
          <a:p>
            <a:pPr marL="365125" indent="-365125" algn="just">
              <a:spcBef>
                <a:spcPts val="600"/>
              </a:spcBef>
              <a:spcAft>
                <a:spcPts val="600"/>
              </a:spcAft>
              <a:buNone/>
              <a:tabLst>
                <a:tab pos="266700" algn="l"/>
              </a:tabLst>
            </a:pPr>
            <a:r>
              <a:rPr lang="pt-BR" alt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5.1-3,8 “...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Moisés e Arão foram falar* com o faraó ..."Assim diz o Senhor ...: ‘Deixe o meu povo ir para celebrar-me uma festa no deserto’". </a:t>
            </a:r>
            <a:r>
              <a:rPr lang="pt-BR" altLang="pt-BR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 faraó respondeu: "Quem é o Senhor, para que eu lhe obedeça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e deixe Israel sair? Não conheço o Senhor, e não deixarei Israel sair". Eles insistiram... </a:t>
            </a:r>
            <a:r>
              <a:rPr lang="pt-BR" alt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São preguiçosos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...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”</a:t>
            </a:r>
            <a:endParaRPr lang="pt-BR" altLang="pt-BR" sz="28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 assim o faraó impôs cargas extras aos hebreus.</a:t>
            </a:r>
          </a:p>
          <a:p>
            <a:pPr marL="185738" indent="-185738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idioma egípcio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não é uma língua semítica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mas compartilha palavras com o grupo semítico (como o hebraico, o aramaico e o acádio). Hoje no Egito fala-se o árabe.</a:t>
            </a:r>
          </a:p>
          <a:p>
            <a:pPr marL="631825" indent="-631825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7.2-4 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 Senhor lhe respondeu: "Dou-lhe a minha autoridade perante o faraó, e seu irmão Arão será seu porta-voz... e ... dirá ao faraó que deixe os israelitas saírem do país. Eu, porém, farei o coração do faraó resistir 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... Então porei a minha mão sobre o Egito, e ...tirarei do Egito ... o meu povo...”</a:t>
            </a:r>
            <a:endParaRPr lang="pt-BR" altLang="pt-BR" sz="2800" i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As dez pragas (</a:t>
            </a:r>
            <a:r>
              <a:rPr lang="pt-BR" alt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alt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7–12), e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stima-se que 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tempo de duração das pragas foi +/- 1 ano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Água transformada em sangue / Rãs / Piolhos / Moscas / Morte do gado / Úlceras / Chuva de pedra (Granizo) / Gafanhotos / Trevas / Morte dos primogênitos.</a:t>
            </a:r>
          </a:p>
        </p:txBody>
      </p:sp>
      <p:sp>
        <p:nvSpPr>
          <p:cNvPr id="26627" name="Espaço Reservado para Número de Slide 3">
            <a:extLst>
              <a:ext uri="{FF2B5EF4-FFF2-40B4-BE49-F238E27FC236}">
                <a16:creationId xmlns:a16="http://schemas.microsoft.com/office/drawing/2014/main" id="{232993B3-C228-485F-B19D-94CC98CF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D43BD8-9198-4618-8481-BFA5EED5F820}" type="slidenum">
              <a:rPr kumimoji="0" lang="pt-BR" altLang="pt-B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6170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E9D6FD-BBE2-4325-8F28-3DA71CFE7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26"/>
            <a:ext cx="12192000" cy="6848475"/>
          </a:xfrm>
        </p:spPr>
        <p:txBody>
          <a:bodyPr/>
          <a:lstStyle/>
          <a:p>
            <a:pPr marL="725488" indent="-725488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12.7,13,14 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Passem, então, um pouco do sangue nas laterais e nas vigas superiores das portas das casas nas quais vocês comerão o animal (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cordeiro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r>
              <a:rPr lang="pt-BR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 sangue será um sinal para indicar as casas em que vocês estiverem; quando eu vir o sangue, passarei adiante. A praga de destruição não os atingirá quando eu ferir o Egito. "</a:t>
            </a:r>
            <a:r>
              <a:rPr 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Este dia será um memorial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que vocês e todos os seus descendentes </a:t>
            </a:r>
            <a:r>
              <a:rPr 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 comemorarão como festa ao Senhor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Comemorem-no como decreto perpétuo.”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Neste evento a Páscoa foi instituída.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Deus estabelece o conceito da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substituição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 para que a vida do primogênito fosse poupada, um cordeiro sem defeito deveria morrer em seu lugar. </a:t>
            </a:r>
          </a:p>
          <a:p>
            <a:pPr marL="1346200" indent="-134620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3.21,22 "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 farei que os egípcios tenham boa-vontade para com o povo, de modo que, quando vocês saírem, não sairão de mãos vazias.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Todas as israelitas pedirão às suas vizinhas, e às mulheres que estiverem hospedando em casa, objetos de prata e de ouro, e roupas, que vocês porão em seus filhos e em suas filhas. Assim vocês despojarão os egípcios"</a:t>
            </a:r>
            <a:r>
              <a:rPr lang="pt-BR" alt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28675" name="Espaço Reservado para Número de Slide 3">
            <a:extLst>
              <a:ext uri="{FF2B5EF4-FFF2-40B4-BE49-F238E27FC236}">
                <a16:creationId xmlns:a16="http://schemas.microsoft.com/office/drawing/2014/main" id="{FDECAD75-C2A3-4C56-9159-D44CD8D0D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6FA1BD-E65C-408E-827E-D30AF03A2F13}" type="slidenum">
              <a:rPr kumimoji="0" lang="pt-BR" altLang="pt-B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406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3D770-A8B9-4B36-16C1-0FB1A0EC8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584519-8EA3-4DBB-C0B7-82C5B8462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" y="9526"/>
            <a:ext cx="12153178" cy="6848475"/>
          </a:xfrm>
        </p:spPr>
        <p:txBody>
          <a:bodyPr/>
          <a:lstStyle/>
          <a:p>
            <a:pPr marL="993775" indent="-993775">
              <a:buNone/>
            </a:pPr>
            <a:r>
              <a:rPr lang="pt-BR" alt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alt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12.35,36 “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Os israelitas obedeceram à ordem de Moisés e pediram aos egípcios objetos de prata e de ouro, bem como roupas. O Senhor concedeu ao povo uma disposição favorável da parte dos egípcios, de modo que lhes davam o que pediam; assim eles </a:t>
            </a:r>
            <a:r>
              <a:rPr 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despojaram os egípcios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.”</a:t>
            </a:r>
          </a:p>
          <a:p>
            <a:pPr marL="0" indent="0" algn="just">
              <a:lnSpc>
                <a:spcPct val="102000"/>
              </a:lnSpc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P. Deus incentivou a se aproveitarem da situação e extorquir os egípcios?</a:t>
            </a:r>
          </a:p>
          <a:p>
            <a:pPr marL="0" indent="0" algn="just">
              <a:lnSpc>
                <a:spcPct val="102000"/>
              </a:lnSpc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R. O texto sugere um pagamento retroativo após séculos de trabalho escravo, não remunerado, o "despojo" serviu como uma reparação histórica.</a:t>
            </a:r>
          </a:p>
          <a:p>
            <a:pPr marL="1071563" indent="-1071563" algn="just">
              <a:lnSpc>
                <a:spcPct val="102000"/>
              </a:lnSpc>
              <a:spcBef>
                <a:spcPts val="600"/>
              </a:spcBef>
              <a:buNone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Vc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associa esta reparação com algum fato ocorrido na nossa sociedade?</a:t>
            </a:r>
          </a:p>
          <a:p>
            <a:pPr marL="1071563" indent="-1071563" algn="just">
              <a:lnSpc>
                <a:spcPct val="102000"/>
              </a:lnSpc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12.51 “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 mesmo dia </a:t>
            </a:r>
            <a:r>
              <a:rPr 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Senhor tirou os israelitas do Egi­to, organizados segundo as suas divisões.“</a:t>
            </a:r>
          </a:p>
          <a:p>
            <a:pPr marL="0" indent="0">
              <a:lnSpc>
                <a:spcPct val="102000"/>
              </a:lnSpc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Em hebraico a palavra usada para "divisões" ou "tribos“ é “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tsaba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”.</a:t>
            </a:r>
          </a:p>
          <a:p>
            <a:pPr marL="0" indent="0">
              <a:lnSpc>
                <a:spcPct val="102000"/>
              </a:lnSpc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As divisões serão as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12 Tribos de Israel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organizadas segundo os filhos de Jacó. </a:t>
            </a:r>
          </a:p>
        </p:txBody>
      </p:sp>
    </p:spTree>
    <p:extLst>
      <p:ext uri="{BB962C8B-B14F-4D97-AF65-F5344CB8AC3E}">
        <p14:creationId xmlns:p14="http://schemas.microsoft.com/office/powerpoint/2010/main" val="386067610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E93D-E1D3-193B-D253-D453D15A8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E22ED83E-F1CF-3F74-D087-8849D208F4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F390CF-C1BB-453C-8C78-665465883051}" type="slidenum">
              <a:rPr kumimoji="0" lang="pt-BR" altLang="pt-B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172" name="Text Box 4">
            <a:extLst>
              <a:ext uri="{FF2B5EF4-FFF2-40B4-BE49-F238E27FC236}">
                <a16:creationId xmlns:a16="http://schemas.microsoft.com/office/drawing/2014/main" id="{5CF8B505-396A-9EB0-D873-40C057D52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"/>
            <a:ext cx="1220187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68288" marR="0" lvl="0" indent="-2682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 13.17,18 “</a:t>
            </a:r>
            <a:r>
              <a:rPr kumimoji="0" lang="pt-BR" alt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Quando o faraó deixou sair o povo, Deus não o guiou pela rota da terra dos filisteus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(em amarelo)</a:t>
            </a:r>
            <a:r>
              <a:rPr kumimoji="0" lang="pt-BR" alt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embora este fosse o caminho mais curto, pois disse: "Se eles se defrontarem com a guerra, talvez se arrependam e voltem para o Egito. </a:t>
            </a:r>
            <a:r>
              <a:rPr lang="pt-BR" alt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pt-BR" altLang="pt-BR" sz="2800" i="1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Assim, o Senhor fez o povo dar a volta pelo deserto, seguindo o caminho que leva ao mar Vermelho</a:t>
            </a:r>
            <a:r>
              <a:rPr lang="pt-BR" alt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altLang="pt-BR" sz="2800" b="1" kern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em verde</a:t>
            </a:r>
            <a:r>
              <a:rPr lang="pt-BR" alt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r>
              <a:rPr lang="pt-BR" altLang="pt-BR" sz="2800" i="1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altLang="pt-BR" sz="2800" b="1" i="1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Os israelitas saíram do Egito preparados para lutar</a:t>
            </a:r>
            <a:r>
              <a:rPr lang="pt-BR" alt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.”</a:t>
            </a:r>
            <a:endParaRPr kumimoji="0" lang="pt-BR" alt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124" name="AutoShape 5" descr="Resultado de imagem para dança no louvor">
            <a:extLst>
              <a:ext uri="{FF2B5EF4-FFF2-40B4-BE49-F238E27FC236}">
                <a16:creationId xmlns:a16="http://schemas.microsoft.com/office/drawing/2014/main" id="{BC5138FD-0617-566E-D010-81D5C17148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25" name="AutoShape 7" descr="Resultado de imagem para miria toca e dança">
            <a:extLst>
              <a:ext uri="{FF2B5EF4-FFF2-40B4-BE49-F238E27FC236}">
                <a16:creationId xmlns:a16="http://schemas.microsoft.com/office/drawing/2014/main" id="{5BA9FAB4-9173-E34D-AEAC-4758DE081E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15EB8D5-9729-8D61-287E-E1E83DA82200}"/>
              </a:ext>
            </a:extLst>
          </p:cNvPr>
          <p:cNvSpPr txBox="1"/>
          <p:nvPr/>
        </p:nvSpPr>
        <p:spPr>
          <a:xfrm>
            <a:off x="80403" y="2645559"/>
            <a:ext cx="68254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Os egípcios tinham fortalecido a rota costeira, uma opção para a saída dos hebreus 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enfrentá-los logo de cara, poderia desanimá-los e talvez voltassem ao Egito.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9403B35-16CD-A436-0BC4-164E720474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32032" y="2348880"/>
            <a:ext cx="4548157" cy="4541132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24D7B776-81B9-F88B-C720-7C989907318F}"/>
              </a:ext>
            </a:extLst>
          </p:cNvPr>
          <p:cNvCxnSpPr/>
          <p:nvPr/>
        </p:nvCxnSpPr>
        <p:spPr bwMode="auto">
          <a:xfrm>
            <a:off x="4038600" y="2133600"/>
            <a:ext cx="4699000" cy="2133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bg2"/>
            </a:prstShdw>
          </a:effectLst>
        </p:spPr>
      </p:cxnSp>
    </p:spTree>
    <p:extLst>
      <p:ext uri="{BB962C8B-B14F-4D97-AF65-F5344CB8AC3E}">
        <p14:creationId xmlns:p14="http://schemas.microsoft.com/office/powerpoint/2010/main" val="374776368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6CEFF609-CCCA-4B0C-884F-A40F5C238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fld id="{553C0A5E-E170-4E1A-A2F3-17425BFA896C}" type="slidenum">
              <a:rPr lang="pt-BR" altLang="pt-BR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None/>
                <a:defRPr/>
              </a:pPr>
              <a:t>9</a:t>
            </a:fld>
            <a:endParaRPr lang="pt-BR" altLang="pt-BR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AutoShape 5" descr="Resultado de imagem para dança no louvor">
            <a:extLst>
              <a:ext uri="{FF2B5EF4-FFF2-40B4-BE49-F238E27FC236}">
                <a16:creationId xmlns:a16="http://schemas.microsoft.com/office/drawing/2014/main" id="{ADEA1B51-D2C3-46BF-AF7A-9BF5C2FFE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pt-BR" altLang="pt-BR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AutoShape 7" descr="Resultado de imagem para miria toca e dança">
            <a:extLst>
              <a:ext uri="{FF2B5EF4-FFF2-40B4-BE49-F238E27FC236}">
                <a16:creationId xmlns:a16="http://schemas.microsoft.com/office/drawing/2014/main" id="{49C89BAE-CB2E-46B6-B576-A24A90A72F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pt-BR" altLang="pt-BR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F74A3-A47E-0D70-3F06-740F9F5A6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4" y="293492"/>
            <a:ext cx="12191999" cy="626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ts val="600"/>
              </a:spcBef>
              <a:buClrTx/>
              <a:buSzTx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Cap. 19: O Preparo para a Aliança –  </a:t>
            </a:r>
            <a:r>
              <a:rPr lang="pt-BR" sz="2800" b="0" spc="-10" dirty="0">
                <a:latin typeface="Calibri Light"/>
                <a:cs typeface="Calibri Light"/>
              </a:rPr>
              <a:t>1451</a:t>
            </a:r>
            <a:r>
              <a:rPr lang="pt-BR" sz="2800" b="0" spc="-114" dirty="0">
                <a:latin typeface="Calibri Light"/>
                <a:cs typeface="Calibri Light"/>
              </a:rPr>
              <a:t> </a:t>
            </a:r>
            <a:r>
              <a:rPr lang="pt-BR" sz="2800" b="0" dirty="0" err="1">
                <a:latin typeface="Calibri Light"/>
                <a:cs typeface="Calibri Light"/>
              </a:rPr>
              <a:t>aC</a:t>
            </a:r>
            <a:r>
              <a:rPr lang="pt-BR" sz="2800" b="0" spc="-100" dirty="0">
                <a:latin typeface="Calibri Light"/>
                <a:cs typeface="Calibri Light"/>
              </a:rPr>
              <a:t> - 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Alguns destaques:</a:t>
            </a:r>
          </a:p>
          <a:p>
            <a:pPr marL="457200" marR="0" lvl="0" indent="-457200" algn="l" defTabSz="914400" rtl="0" eaLnBrk="0" fontAlgn="base" latinLnBrk="0" hangingPunct="0"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Três meses após a saída do Egito, diante do monte Sinai, Deus propõe uma aliança: se obedecerem, serão seu 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"tesouro pessoal"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um 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"reino de sacerdotes"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uma 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"nação santa"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O povo aceita (19.8).</a:t>
            </a:r>
          </a:p>
          <a:p>
            <a:pPr marL="457200" marR="0" lvl="0" indent="-457200" algn="l" defTabSz="914400" rtl="0" eaLnBrk="0" fontAlgn="base" latinLnBrk="0" hangingPunct="0"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povo passa por três dias de purificação e lavagem de vestes, ninguém pode tocar o monte sob pena de morte, e no 3º dia Deus desce sobre o monte com trovões, raios, fogo, fumaça, um terremoto violento e o som forte de trombeta.</a:t>
            </a:r>
          </a:p>
          <a:p>
            <a:pPr marL="457200" marR="0" lvl="0" indent="-457200" algn="l" defTabSz="914400" rtl="0" eaLnBrk="0" fontAlgn="base" latinLnBrk="0" hangingPunct="0"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Moisés sobe para falar com Deus, servindo como mediador entre Deus e o povo.</a:t>
            </a:r>
          </a:p>
          <a:p>
            <a:pPr>
              <a:spcBef>
                <a:spcPts val="600"/>
              </a:spcBef>
              <a:defRPr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Cap. 20: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Trata dos 10 mandamentos, sendo que 8 são expressos na forma negativa.</a:t>
            </a:r>
          </a:p>
          <a:p>
            <a:pPr marL="514350" indent="-425450">
              <a:spcBef>
                <a:spcPts val="600"/>
              </a:spcBef>
              <a:buFont typeface="+mj-lt"/>
              <a:buAutoNum type="arabicPeriod"/>
              <a:tabLst>
                <a:tab pos="35401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Do 1º ao 3º tratam da relação correta com Deus.</a:t>
            </a:r>
          </a:p>
          <a:p>
            <a:pPr marL="514350" indent="-425450">
              <a:spcBef>
                <a:spcPts val="600"/>
              </a:spcBef>
              <a:buFont typeface="+mj-lt"/>
              <a:buAutoNum type="arabicPeriod"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4º trata do dia dedicado ao Senhor e ao descanso do trabalho.</a:t>
            </a:r>
          </a:p>
          <a:p>
            <a:pPr marL="514350" indent="-425450">
              <a:spcBef>
                <a:spcPts val="600"/>
              </a:spcBef>
              <a:buFont typeface="+mj-lt"/>
              <a:buAutoNum type="arabicPeriod"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Do 5º ao 10º tratam da relação correta com a sociedade.</a:t>
            </a:r>
          </a:p>
          <a:p>
            <a:pPr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Todos eles são reafirmados no NT.</a:t>
            </a:r>
          </a:p>
        </p:txBody>
      </p:sp>
    </p:spTree>
    <p:extLst>
      <p:ext uri="{BB962C8B-B14F-4D97-AF65-F5344CB8AC3E}">
        <p14:creationId xmlns:p14="http://schemas.microsoft.com/office/powerpoint/2010/main" val="215246834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1F72-C2BE-BE94-F89D-0DB5870FE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D2A87184-824B-B616-116C-112FFC61A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fld id="{553C0A5E-E170-4E1A-A2F3-17425BFA896C}" type="slidenum">
              <a:rPr lang="pt-BR" altLang="pt-BR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None/>
                <a:defRPr/>
              </a:pPr>
              <a:t>10</a:t>
            </a:fld>
            <a:endParaRPr lang="pt-BR" altLang="pt-BR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AutoShape 5" descr="Resultado de imagem para dança no louvor">
            <a:extLst>
              <a:ext uri="{FF2B5EF4-FFF2-40B4-BE49-F238E27FC236}">
                <a16:creationId xmlns:a16="http://schemas.microsoft.com/office/drawing/2014/main" id="{25070AF8-2E6D-0961-02F3-9AE3A28E76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pt-BR" altLang="pt-BR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AutoShape 7" descr="Resultado de imagem para miria toca e dança">
            <a:extLst>
              <a:ext uri="{FF2B5EF4-FFF2-40B4-BE49-F238E27FC236}">
                <a16:creationId xmlns:a16="http://schemas.microsoft.com/office/drawing/2014/main" id="{CBF94CC6-CB3A-EB63-48DC-DD20FE460B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pt-BR" altLang="pt-BR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24C0B7-5B05-57CC-D1C1-73C07C8D6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902" y="76028"/>
            <a:ext cx="12191999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21.1 "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São estas as leis que você proclamará ao povo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:”</a:t>
            </a:r>
          </a:p>
          <a:p>
            <a:pPr marL="92075" lvl="2" indent="0" algn="just"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Do Cap. 21 ao 23.12 estão 52 leis que tratam do louvor, do comportamento social e dos direitos humanos, hoje chamados de jurisprudência, para esclarecer ações desviantes dos 10 mandamentos, por exemplo: “mentir para salvar uma vida”. </a:t>
            </a:r>
          </a:p>
          <a:p>
            <a:pPr marL="92075" lvl="2" indent="0" algn="just">
              <a:spcBef>
                <a:spcPts val="600"/>
              </a:spcBef>
              <a:buNone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São leis úteis para saber a vontade de Deus em situações atuais que possam ser associadas a alguma delas.</a:t>
            </a:r>
          </a:p>
          <a:p>
            <a:pPr marL="92075" lvl="2" indent="0" algn="just">
              <a:spcBef>
                <a:spcPts val="600"/>
              </a:spcBef>
              <a:buNone/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 Monte Sinai, Deus formalizou a Aliança com toda a assembleia de Israel.</a:t>
            </a:r>
          </a:p>
          <a:p>
            <a:pPr marL="92075" lvl="2" indent="0" algn="just">
              <a:spcBef>
                <a:spcPts val="600"/>
              </a:spcBef>
              <a:buNone/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Decálogo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20) estabeleceu os deveres verticais de culto exclusivo a Deus e os deveres horizontais de ética e justiça comunitária.</a:t>
            </a:r>
          </a:p>
          <a:p>
            <a:pPr marL="92075" lvl="2" algn="just">
              <a:spcBef>
                <a:spcPts val="600"/>
              </a:spcBef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Conclusão: Hoje vimos como uma família patriarcal 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torna uma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nação com uma constituição fundada numa aliança com Deus</a:t>
            </a:r>
            <a:endParaRPr lang="pt-BR" sz="2800" b="1" i="0" u="none" dirty="0">
              <a:solidFill>
                <a:srgbClr val="0F172A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spcBef>
                <a:spcPts val="600"/>
              </a:spcBef>
            </a:pPr>
            <a:r>
              <a:rPr lang="pt-BR"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Próxima Aula: Aula 04 —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Conquista e Período dos Juízes: A entrada na Terra Prometida sob Josué, a confederação tribal e o ciclo de apostasia e libertação. </a:t>
            </a:r>
          </a:p>
          <a:p>
            <a:pPr algn="l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Leitura sugerida: </a:t>
            </a: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1; 24; </a:t>
            </a: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Jz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</a:t>
            </a:r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6542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640B-C1BE-977D-C8A7-5CB24AEE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obrigado">
            <a:extLst>
              <a:ext uri="{FF2B5EF4-FFF2-40B4-BE49-F238E27FC236}">
                <a16:creationId xmlns:a16="http://schemas.microsoft.com/office/drawing/2014/main" id="{6BFF564A-669B-930B-DD3E-F8EF7E0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553" y="1"/>
            <a:ext cx="92094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366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0"/>
            <a:ext cx="7620000" cy="510267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Ações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Deus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nossa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vida: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/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PD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/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PF.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Sugestões: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Decisão ao lado de Jesus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Perdão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Livramentos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Orientação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nas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escolhas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fazemos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Alegria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paz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espírito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nos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relacionamentos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Família: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espos</a:t>
            </a:r>
            <a:r>
              <a:rPr kumimoji="0" lang="pt-BR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lang="pt-BR" sz="2800" b="0" i="0" u="none" strike="noStrike" kern="0" cap="none" spc="0" normalizeH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(a)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filhos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lar,....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Oportunidades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para: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ajudar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amar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próximo,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crescer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conhecimento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da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palavra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Deus,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integrar-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igreja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...</a:t>
            </a:r>
            <a:endParaRPr kumimoji="0" lang="pt-BR" sz="2800" b="0" i="0" u="none" strike="noStrike" kern="0" cap="none" spc="-2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7685" marR="0" lvl="0" indent="-51562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27685" algn="l"/>
                <a:tab pos="528320" algn="l"/>
              </a:tabLst>
              <a:defRPr/>
            </a:pP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Conquistas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materiais,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intelectuais,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profissionais,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...</a:t>
            </a:r>
            <a:endParaRPr kumimoji="0" sz="32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3" name="Gracias Dios">
            <a:hlinkClick r:id="" action="ppaction://media"/>
            <a:extLst>
              <a:ext uri="{FF2B5EF4-FFF2-40B4-BE49-F238E27FC236}">
                <a16:creationId xmlns:a16="http://schemas.microsoft.com/office/drawing/2014/main" id="{AEE19559-9245-F228-5C65-32258FF03C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66127" y="61038"/>
            <a:ext cx="3823290" cy="67969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3EE7B04-C7C6-8105-4BD8-24641740CEF1}"/>
              </a:ext>
            </a:extLst>
          </p:cNvPr>
          <p:cNvSpPr txBox="1"/>
          <p:nvPr/>
        </p:nvSpPr>
        <p:spPr>
          <a:xfrm>
            <a:off x="3124200" y="6172200"/>
            <a:ext cx="6148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https://www.youtube.com/shorts/8S4lFCdkp0M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8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lógio do tempo">
            <a:hlinkClick r:id="" action="ppaction://media"/>
            <a:extLst>
              <a:ext uri="{FF2B5EF4-FFF2-40B4-BE49-F238E27FC236}">
                <a16:creationId xmlns:a16="http://schemas.microsoft.com/office/drawing/2014/main" id="{D7E2E04E-B39F-0D3B-6BE8-EEA80D679E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24600" y="0"/>
            <a:ext cx="58674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1FCF67-6E40-4F7C-8B21-A7C29BBE91BF}"/>
              </a:ext>
            </a:extLst>
          </p:cNvPr>
          <p:cNvSpPr txBox="1"/>
          <p:nvPr/>
        </p:nvSpPr>
        <p:spPr>
          <a:xfrm>
            <a:off x="79613" y="457200"/>
            <a:ext cx="6244987" cy="3028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LINHA DO TEMPO X RELÓGIO DO TEMPO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 spc="-20" dirty="0"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spc="-20" dirty="0">
                <a:latin typeface="Calibri Light"/>
                <a:cs typeface="Calibri Light"/>
              </a:rPr>
              <a:t>CONSTRUA</a:t>
            </a:r>
            <a:r>
              <a:rPr lang="pt-BR" sz="2800" spc="-50" dirty="0">
                <a:latin typeface="Calibri Light"/>
                <a:cs typeface="Calibri Light"/>
              </a:rPr>
              <a:t> SU</a:t>
            </a:r>
            <a:r>
              <a:rPr lang="pt-BR" sz="2800" dirty="0">
                <a:latin typeface="Calibri Light"/>
                <a:cs typeface="Calibri Light"/>
              </a:rPr>
              <a:t>A</a:t>
            </a:r>
            <a:r>
              <a:rPr lang="pt-BR" sz="2800" spc="-6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LINHA</a:t>
            </a:r>
            <a:r>
              <a:rPr lang="pt-BR" sz="2800" spc="-3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DO</a:t>
            </a:r>
            <a:r>
              <a:rPr lang="pt-BR" sz="2800" spc="-60" dirty="0">
                <a:latin typeface="Calibri Light"/>
                <a:cs typeface="Calibri Light"/>
              </a:rPr>
              <a:t> </a:t>
            </a:r>
            <a:r>
              <a:rPr lang="pt-BR" sz="2800" spc="-10" dirty="0">
                <a:latin typeface="Calibri Light"/>
                <a:cs typeface="Calibri Light"/>
              </a:rPr>
              <a:t>TEMPO</a:t>
            </a:r>
            <a:endParaRPr lang="pt-BR" sz="2800" dirty="0">
              <a:latin typeface="Calibri Light"/>
              <a:cs typeface="Calibri Light"/>
            </a:endParaRPr>
          </a:p>
          <a:p>
            <a:pPr marL="12700" marR="389255" lvl="0" indent="0" defTabSz="914400" eaLnBrk="1" fontAlgn="auto" latinLnBrk="0" hangingPunct="1">
              <a:lnSpc>
                <a:spcPct val="80000"/>
              </a:lnSpc>
              <a:spcBef>
                <a:spcPts val="10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 dirty="0">
              <a:latin typeface="Calibri Light"/>
              <a:cs typeface="Calibri Light"/>
            </a:endParaRPr>
          </a:p>
          <a:p>
            <a:pPr marL="12700" marR="389255" lvl="0" indent="0" defTabSz="914400" eaLnBrk="1" fontAlgn="auto" latinLnBrk="0" hangingPunct="1">
              <a:lnSpc>
                <a:spcPct val="80000"/>
              </a:lnSpc>
              <a:spcBef>
                <a:spcPts val="10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/>
                <a:cs typeface="Calibri Light"/>
              </a:rPr>
              <a:t>Com</a:t>
            </a:r>
            <a:r>
              <a:rPr lang="pt-BR" sz="2800" spc="-9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o</a:t>
            </a:r>
            <a:r>
              <a:rPr lang="pt-BR" sz="2800" spc="-8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botão</a:t>
            </a:r>
            <a:r>
              <a:rPr lang="pt-BR" sz="2800" spc="-8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esquerdo</a:t>
            </a:r>
            <a:r>
              <a:rPr lang="pt-BR" sz="2800" spc="-7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do</a:t>
            </a:r>
            <a:r>
              <a:rPr lang="pt-BR" sz="2800" spc="-8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mouse</a:t>
            </a:r>
            <a:r>
              <a:rPr lang="pt-BR" sz="2800" spc="-6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clique</a:t>
            </a:r>
            <a:r>
              <a:rPr lang="pt-BR" sz="2800" spc="-9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em</a:t>
            </a:r>
            <a:r>
              <a:rPr lang="pt-BR" sz="2800" spc="-8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duplicar</a:t>
            </a:r>
            <a:r>
              <a:rPr lang="pt-BR" sz="2800" spc="-9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slide,</a:t>
            </a:r>
            <a:r>
              <a:rPr lang="pt-BR" sz="2800" spc="-6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faça</a:t>
            </a:r>
            <a:r>
              <a:rPr lang="pt-BR" sz="2800" spc="-10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isso</a:t>
            </a:r>
            <a:r>
              <a:rPr lang="pt-BR" sz="2800" spc="-7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antes</a:t>
            </a:r>
            <a:r>
              <a:rPr lang="pt-BR" sz="2800" spc="-90" dirty="0">
                <a:latin typeface="Calibri Light"/>
                <a:cs typeface="Calibri Light"/>
              </a:rPr>
              <a:t> </a:t>
            </a:r>
            <a:r>
              <a:rPr lang="pt-BR" sz="2800" spc="-25" dirty="0">
                <a:latin typeface="Calibri Light"/>
                <a:cs typeface="Calibri Light"/>
              </a:rPr>
              <a:t>de </a:t>
            </a:r>
            <a:r>
              <a:rPr lang="pt-BR" sz="2800" spc="-10" dirty="0">
                <a:latin typeface="Calibri Light"/>
                <a:cs typeface="Calibri Light"/>
              </a:rPr>
              <a:t>preencher</a:t>
            </a:r>
            <a:r>
              <a:rPr lang="pt-BR" sz="2800" spc="-7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um</a:t>
            </a:r>
            <a:r>
              <a:rPr lang="pt-BR" sz="2800" spc="-6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novo</a:t>
            </a:r>
            <a:r>
              <a:rPr lang="pt-BR" sz="2800" spc="-75" dirty="0">
                <a:latin typeface="Calibri Light"/>
                <a:cs typeface="Calibri Light"/>
              </a:rPr>
              <a:t> </a:t>
            </a:r>
            <a:r>
              <a:rPr lang="pt-BR" sz="2800" spc="-10" dirty="0">
                <a:latin typeface="Calibri Light"/>
                <a:cs typeface="Calibri Light"/>
              </a:rPr>
              <a:t>slide.</a:t>
            </a:r>
            <a:endParaRPr lang="pt-BR" sz="2800" dirty="0">
              <a:latin typeface="Calibri Light"/>
              <a:cs typeface="Calibri Ligh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6389EFD-C01D-3740-A812-370E30E91F14}"/>
              </a:ext>
            </a:extLst>
          </p:cNvPr>
          <p:cNvSpPr txBox="1"/>
          <p:nvPr/>
        </p:nvSpPr>
        <p:spPr>
          <a:xfrm>
            <a:off x="79613" y="5943600"/>
            <a:ext cx="64420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https://www.instagram.com/sitora_creates/reel/DcfT4dqMbDo/</a:t>
            </a:r>
          </a:p>
        </p:txBody>
      </p:sp>
    </p:spTree>
    <p:extLst>
      <p:ext uri="{BB962C8B-B14F-4D97-AF65-F5344CB8AC3E}">
        <p14:creationId xmlns:p14="http://schemas.microsoft.com/office/powerpoint/2010/main" val="160291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784" y="3201923"/>
            <a:ext cx="11821795" cy="1323340"/>
            <a:chOff x="176784" y="3201923"/>
            <a:chExt cx="11821795" cy="132334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784" y="3733825"/>
              <a:ext cx="11821668" cy="2803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6710" y="3759961"/>
              <a:ext cx="11541760" cy="177800"/>
            </a:xfrm>
            <a:custGeom>
              <a:avLst/>
              <a:gdLst/>
              <a:ahLst/>
              <a:cxnLst/>
              <a:rect l="l" t="t" r="r" b="b"/>
              <a:pathLst>
                <a:path w="11541760" h="177800">
                  <a:moveTo>
                    <a:pt x="0" y="177800"/>
                  </a:moveTo>
                  <a:lnTo>
                    <a:pt x="11541760" y="177800"/>
                  </a:lnTo>
                  <a:lnTo>
                    <a:pt x="11541760" y="0"/>
                  </a:lnTo>
                  <a:lnTo>
                    <a:pt x="0" y="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588" y="3223259"/>
              <a:ext cx="1301496" cy="13014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4" y="1015111"/>
                  </a:lnTo>
                  <a:lnTo>
                    <a:pt x="551236" y="1012317"/>
                  </a:lnTo>
                  <a:lnTo>
                    <a:pt x="504422" y="1004142"/>
                  </a:lnTo>
                  <a:lnTo>
                    <a:pt x="459565" y="990899"/>
                  </a:lnTo>
                  <a:lnTo>
                    <a:pt x="416975" y="972898"/>
                  </a:lnTo>
                  <a:lnTo>
                    <a:pt x="376963" y="950450"/>
                  </a:lnTo>
                  <a:lnTo>
                    <a:pt x="339841" y="923867"/>
                  </a:lnTo>
                  <a:lnTo>
                    <a:pt x="305920" y="893460"/>
                  </a:lnTo>
                  <a:lnTo>
                    <a:pt x="275512" y="859541"/>
                  </a:lnTo>
                  <a:lnTo>
                    <a:pt x="248928" y="822420"/>
                  </a:lnTo>
                  <a:lnTo>
                    <a:pt x="226479" y="782410"/>
                  </a:lnTo>
                  <a:lnTo>
                    <a:pt x="208477" y="739821"/>
                  </a:lnTo>
                  <a:lnTo>
                    <a:pt x="195233" y="694964"/>
                  </a:lnTo>
                  <a:lnTo>
                    <a:pt x="187058" y="648151"/>
                  </a:lnTo>
                  <a:lnTo>
                    <a:pt x="184264" y="599694"/>
                  </a:lnTo>
                  <a:lnTo>
                    <a:pt x="187058" y="551236"/>
                  </a:lnTo>
                  <a:lnTo>
                    <a:pt x="195233" y="504423"/>
                  </a:lnTo>
                  <a:lnTo>
                    <a:pt x="208477" y="459566"/>
                  </a:lnTo>
                  <a:lnTo>
                    <a:pt x="226479" y="416977"/>
                  </a:lnTo>
                  <a:lnTo>
                    <a:pt x="248928" y="376967"/>
                  </a:lnTo>
                  <a:lnTo>
                    <a:pt x="275512" y="339846"/>
                  </a:lnTo>
                  <a:lnTo>
                    <a:pt x="305920" y="305927"/>
                  </a:lnTo>
                  <a:lnTo>
                    <a:pt x="339841" y="275520"/>
                  </a:lnTo>
                  <a:lnTo>
                    <a:pt x="376963" y="248937"/>
                  </a:lnTo>
                  <a:lnTo>
                    <a:pt x="416975" y="226489"/>
                  </a:lnTo>
                  <a:lnTo>
                    <a:pt x="459565" y="208488"/>
                  </a:lnTo>
                  <a:lnTo>
                    <a:pt x="504422" y="195245"/>
                  </a:lnTo>
                  <a:lnTo>
                    <a:pt x="551236" y="187070"/>
                  </a:lnTo>
                  <a:lnTo>
                    <a:pt x="599694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  <a:path w="1199514" h="1199514">
                  <a:moveTo>
                    <a:pt x="1031819" y="184277"/>
                  </a:moveTo>
                  <a:lnTo>
                    <a:pt x="599694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4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439" y="3201923"/>
              <a:ext cx="1301496" cy="12999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4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A7EA52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5816" y="3223259"/>
              <a:ext cx="1299971" cy="13014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7659" y="10079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0269" y="1015365"/>
                  </a:lnTo>
                  <a:lnTo>
                    <a:pt x="598932" y="1015365"/>
                  </a:lnTo>
                  <a:lnTo>
                    <a:pt x="550552" y="1012569"/>
                  </a:lnTo>
                  <a:lnTo>
                    <a:pt x="503809" y="1004389"/>
                  </a:lnTo>
                  <a:lnTo>
                    <a:pt x="459016" y="991137"/>
                  </a:lnTo>
                  <a:lnTo>
                    <a:pt x="416482" y="973123"/>
                  </a:lnTo>
                  <a:lnTo>
                    <a:pt x="376521" y="950661"/>
                  </a:lnTo>
                  <a:lnTo>
                    <a:pt x="339444" y="924061"/>
                  </a:lnTo>
                  <a:lnTo>
                    <a:pt x="305561" y="893635"/>
                  </a:lnTo>
                  <a:lnTo>
                    <a:pt x="275186" y="859694"/>
                  </a:lnTo>
                  <a:lnTo>
                    <a:pt x="248629" y="822551"/>
                  </a:lnTo>
                  <a:lnTo>
                    <a:pt x="226201" y="782516"/>
                  </a:lnTo>
                  <a:lnTo>
                    <a:pt x="208215" y="739901"/>
                  </a:lnTo>
                  <a:lnTo>
                    <a:pt x="194983" y="695018"/>
                  </a:lnTo>
                  <a:lnTo>
                    <a:pt x="186814" y="648178"/>
                  </a:lnTo>
                  <a:lnTo>
                    <a:pt x="184023" y="599694"/>
                  </a:lnTo>
                  <a:lnTo>
                    <a:pt x="186814" y="551209"/>
                  </a:lnTo>
                  <a:lnTo>
                    <a:pt x="194983" y="504369"/>
                  </a:lnTo>
                  <a:lnTo>
                    <a:pt x="208215" y="459486"/>
                  </a:lnTo>
                  <a:lnTo>
                    <a:pt x="226201" y="416871"/>
                  </a:lnTo>
                  <a:lnTo>
                    <a:pt x="248629" y="376836"/>
                  </a:lnTo>
                  <a:lnTo>
                    <a:pt x="275186" y="339693"/>
                  </a:lnTo>
                  <a:lnTo>
                    <a:pt x="305562" y="305752"/>
                  </a:lnTo>
                  <a:lnTo>
                    <a:pt x="339444" y="275326"/>
                  </a:lnTo>
                  <a:lnTo>
                    <a:pt x="376521" y="248726"/>
                  </a:lnTo>
                  <a:lnTo>
                    <a:pt x="416482" y="226264"/>
                  </a:lnTo>
                  <a:lnTo>
                    <a:pt x="459016" y="208250"/>
                  </a:lnTo>
                  <a:lnTo>
                    <a:pt x="503809" y="194998"/>
                  </a:lnTo>
                  <a:lnTo>
                    <a:pt x="550552" y="186818"/>
                  </a:lnTo>
                  <a:lnTo>
                    <a:pt x="598932" y="184023"/>
                  </a:lnTo>
                  <a:lnTo>
                    <a:pt x="1030269" y="184023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  <a:path w="1198245" h="1199514">
                  <a:moveTo>
                    <a:pt x="1030269" y="184023"/>
                  </a:moveTo>
                  <a:lnTo>
                    <a:pt x="598932" y="184023"/>
                  </a:lnTo>
                  <a:lnTo>
                    <a:pt x="647311" y="186818"/>
                  </a:lnTo>
                  <a:lnTo>
                    <a:pt x="694054" y="194998"/>
                  </a:lnTo>
                  <a:lnTo>
                    <a:pt x="738847" y="208250"/>
                  </a:lnTo>
                  <a:lnTo>
                    <a:pt x="781381" y="226264"/>
                  </a:lnTo>
                  <a:lnTo>
                    <a:pt x="821342" y="248726"/>
                  </a:lnTo>
                  <a:lnTo>
                    <a:pt x="858419" y="275326"/>
                  </a:lnTo>
                  <a:lnTo>
                    <a:pt x="892302" y="305752"/>
                  </a:lnTo>
                  <a:lnTo>
                    <a:pt x="922677" y="339693"/>
                  </a:lnTo>
                  <a:lnTo>
                    <a:pt x="949234" y="376836"/>
                  </a:lnTo>
                  <a:lnTo>
                    <a:pt x="971662" y="416871"/>
                  </a:lnTo>
                  <a:lnTo>
                    <a:pt x="989648" y="459486"/>
                  </a:lnTo>
                  <a:lnTo>
                    <a:pt x="1002880" y="504369"/>
                  </a:lnTo>
                  <a:lnTo>
                    <a:pt x="1011049" y="551209"/>
                  </a:lnTo>
                  <a:lnTo>
                    <a:pt x="1013840" y="599694"/>
                  </a:lnTo>
                  <a:lnTo>
                    <a:pt x="1011049" y="648178"/>
                  </a:lnTo>
                  <a:lnTo>
                    <a:pt x="1002880" y="695018"/>
                  </a:lnTo>
                  <a:lnTo>
                    <a:pt x="989648" y="739901"/>
                  </a:lnTo>
                  <a:lnTo>
                    <a:pt x="971662" y="782516"/>
                  </a:lnTo>
                  <a:lnTo>
                    <a:pt x="949234" y="822551"/>
                  </a:lnTo>
                  <a:lnTo>
                    <a:pt x="922677" y="859694"/>
                  </a:lnTo>
                  <a:lnTo>
                    <a:pt x="892301" y="893635"/>
                  </a:lnTo>
                  <a:lnTo>
                    <a:pt x="858419" y="924061"/>
                  </a:lnTo>
                  <a:lnTo>
                    <a:pt x="821342" y="950661"/>
                  </a:lnTo>
                  <a:lnTo>
                    <a:pt x="781381" y="973123"/>
                  </a:lnTo>
                  <a:lnTo>
                    <a:pt x="738847" y="991137"/>
                  </a:lnTo>
                  <a:lnTo>
                    <a:pt x="694054" y="1004389"/>
                  </a:lnTo>
                  <a:lnTo>
                    <a:pt x="647311" y="1012569"/>
                  </a:lnTo>
                  <a:lnTo>
                    <a:pt x="598932" y="1015365"/>
                  </a:lnTo>
                  <a:lnTo>
                    <a:pt x="1030269" y="10153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30269" y="184023"/>
                  </a:lnTo>
                  <a:close/>
                </a:path>
              </a:pathLst>
            </a:custGeom>
            <a:solidFill>
              <a:srgbClr val="5ECCF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667" y="3201923"/>
              <a:ext cx="1301496" cy="12999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5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519" y="3223259"/>
              <a:ext cx="1301496" cy="13014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3" y="1015111"/>
                  </a:lnTo>
                  <a:lnTo>
                    <a:pt x="551236" y="1012317"/>
                  </a:lnTo>
                  <a:lnTo>
                    <a:pt x="504423" y="1004142"/>
                  </a:lnTo>
                  <a:lnTo>
                    <a:pt x="459566" y="990899"/>
                  </a:lnTo>
                  <a:lnTo>
                    <a:pt x="416977" y="972898"/>
                  </a:lnTo>
                  <a:lnTo>
                    <a:pt x="376967" y="950450"/>
                  </a:lnTo>
                  <a:lnTo>
                    <a:pt x="339846" y="923867"/>
                  </a:lnTo>
                  <a:lnTo>
                    <a:pt x="305927" y="893460"/>
                  </a:lnTo>
                  <a:lnTo>
                    <a:pt x="275520" y="859541"/>
                  </a:lnTo>
                  <a:lnTo>
                    <a:pt x="248937" y="822420"/>
                  </a:lnTo>
                  <a:lnTo>
                    <a:pt x="226489" y="782410"/>
                  </a:lnTo>
                  <a:lnTo>
                    <a:pt x="208488" y="739821"/>
                  </a:lnTo>
                  <a:lnTo>
                    <a:pt x="195245" y="694964"/>
                  </a:lnTo>
                  <a:lnTo>
                    <a:pt x="187070" y="648151"/>
                  </a:lnTo>
                  <a:lnTo>
                    <a:pt x="184276" y="599694"/>
                  </a:lnTo>
                  <a:lnTo>
                    <a:pt x="187070" y="551236"/>
                  </a:lnTo>
                  <a:lnTo>
                    <a:pt x="195245" y="504423"/>
                  </a:lnTo>
                  <a:lnTo>
                    <a:pt x="208488" y="459566"/>
                  </a:lnTo>
                  <a:lnTo>
                    <a:pt x="226489" y="416977"/>
                  </a:lnTo>
                  <a:lnTo>
                    <a:pt x="248937" y="376967"/>
                  </a:lnTo>
                  <a:lnTo>
                    <a:pt x="275520" y="339846"/>
                  </a:lnTo>
                  <a:lnTo>
                    <a:pt x="305927" y="305927"/>
                  </a:lnTo>
                  <a:lnTo>
                    <a:pt x="339846" y="275520"/>
                  </a:lnTo>
                  <a:lnTo>
                    <a:pt x="376967" y="248937"/>
                  </a:lnTo>
                  <a:lnTo>
                    <a:pt x="416977" y="226489"/>
                  </a:lnTo>
                  <a:lnTo>
                    <a:pt x="459566" y="208488"/>
                  </a:lnTo>
                  <a:lnTo>
                    <a:pt x="504423" y="195245"/>
                  </a:lnTo>
                  <a:lnTo>
                    <a:pt x="551236" y="187070"/>
                  </a:lnTo>
                  <a:lnTo>
                    <a:pt x="599693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  <a:path w="1199515" h="1199514">
                  <a:moveTo>
                    <a:pt x="1031819" y="184277"/>
                  </a:moveTo>
                  <a:lnTo>
                    <a:pt x="599693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3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F0412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16991" y="4591824"/>
            <a:ext cx="2456815" cy="1645920"/>
            <a:chOff x="316991" y="4591824"/>
            <a:chExt cx="2456815" cy="1645920"/>
          </a:xfrm>
        </p:grpSpPr>
        <p:pic>
          <p:nvPicPr>
            <p:cNvPr id="22" name="object 2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991" y="4591824"/>
              <a:ext cx="2456688" cy="16459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45108" y="4617720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03859" y="4884420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2" y="0"/>
                  </a:moveTo>
                  <a:lnTo>
                    <a:pt x="130492" y="0"/>
                  </a:lnTo>
                  <a:lnTo>
                    <a:pt x="79697" y="10255"/>
                  </a:lnTo>
                  <a:lnTo>
                    <a:pt x="38219" y="38226"/>
                  </a:lnTo>
                  <a:lnTo>
                    <a:pt x="10254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4" y="1191318"/>
                  </a:lnTo>
                  <a:lnTo>
                    <a:pt x="38219" y="1232796"/>
                  </a:lnTo>
                  <a:lnTo>
                    <a:pt x="79697" y="1260761"/>
                  </a:lnTo>
                  <a:lnTo>
                    <a:pt x="130492" y="1271015"/>
                  </a:lnTo>
                  <a:lnTo>
                    <a:pt x="2211832" y="1271015"/>
                  </a:lnTo>
                  <a:lnTo>
                    <a:pt x="2262663" y="1260761"/>
                  </a:lnTo>
                  <a:lnTo>
                    <a:pt x="2304160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2" y="0"/>
                  </a:lnTo>
                  <a:close/>
                </a:path>
              </a:pathLst>
            </a:custGeom>
            <a:solidFill>
              <a:srgbClr val="4E67C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03859" y="4884420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0" y="130555"/>
                  </a:moveTo>
                  <a:lnTo>
                    <a:pt x="10254" y="79724"/>
                  </a:lnTo>
                  <a:lnTo>
                    <a:pt x="38219" y="38226"/>
                  </a:lnTo>
                  <a:lnTo>
                    <a:pt x="79697" y="10255"/>
                  </a:lnTo>
                  <a:lnTo>
                    <a:pt x="130492" y="0"/>
                  </a:lnTo>
                  <a:lnTo>
                    <a:pt x="2211832" y="0"/>
                  </a:lnTo>
                  <a:lnTo>
                    <a:pt x="2262663" y="10255"/>
                  </a:lnTo>
                  <a:lnTo>
                    <a:pt x="2304161" y="38226"/>
                  </a:lnTo>
                  <a:lnTo>
                    <a:pt x="2332132" y="79724"/>
                  </a:lnTo>
                  <a:lnTo>
                    <a:pt x="2342388" y="130555"/>
                  </a:lnTo>
                  <a:lnTo>
                    <a:pt x="2342388" y="1140523"/>
                  </a:lnTo>
                  <a:lnTo>
                    <a:pt x="2332132" y="1191318"/>
                  </a:lnTo>
                  <a:lnTo>
                    <a:pt x="2304160" y="1232796"/>
                  </a:lnTo>
                  <a:lnTo>
                    <a:pt x="2262663" y="1260761"/>
                  </a:lnTo>
                  <a:lnTo>
                    <a:pt x="2211832" y="1271015"/>
                  </a:lnTo>
                  <a:lnTo>
                    <a:pt x="130492" y="1271015"/>
                  </a:lnTo>
                  <a:lnTo>
                    <a:pt x="79697" y="1260761"/>
                  </a:lnTo>
                  <a:lnTo>
                    <a:pt x="38219" y="1232796"/>
                  </a:lnTo>
                  <a:lnTo>
                    <a:pt x="10254" y="1191318"/>
                  </a:lnTo>
                  <a:lnTo>
                    <a:pt x="0" y="1140523"/>
                  </a:lnTo>
                  <a:lnTo>
                    <a:pt x="0" y="130555"/>
                  </a:lnTo>
                  <a:close/>
                </a:path>
              </a:pathLst>
            </a:custGeom>
            <a:ln w="12700">
              <a:solidFill>
                <a:srgbClr val="37499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03859" y="4879848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36" y="0"/>
                  </a:lnTo>
                  <a:lnTo>
                    <a:pt x="69281" y="8915"/>
                  </a:lnTo>
                  <a:lnTo>
                    <a:pt x="33224" y="33226"/>
                  </a:lnTo>
                  <a:lnTo>
                    <a:pt x="8914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4" y="1035618"/>
                  </a:lnTo>
                  <a:lnTo>
                    <a:pt x="33224" y="1071675"/>
                  </a:lnTo>
                  <a:lnTo>
                    <a:pt x="69281" y="1095985"/>
                  </a:lnTo>
                  <a:lnTo>
                    <a:pt x="113436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64608" y="4591811"/>
            <a:ext cx="2444750" cy="1640205"/>
            <a:chOff x="4864608" y="4591811"/>
            <a:chExt cx="2444750" cy="1640205"/>
          </a:xfrm>
        </p:grpSpPr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4608" y="4591811"/>
              <a:ext cx="2444495" cy="16398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86628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6" y="0"/>
                  </a:moveTo>
                  <a:lnTo>
                    <a:pt x="0" y="289559"/>
                  </a:lnTo>
                  <a:lnTo>
                    <a:pt x="329946" y="579119"/>
                  </a:lnTo>
                  <a:lnTo>
                    <a:pt x="659892" y="289559"/>
                  </a:lnTo>
                  <a:lnTo>
                    <a:pt x="329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45380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7" y="1232796"/>
                  </a:lnTo>
                  <a:lnTo>
                    <a:pt x="79724" y="1260761"/>
                  </a:lnTo>
                  <a:lnTo>
                    <a:pt x="130556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5ECCF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45380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1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1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304019" y="4591811"/>
            <a:ext cx="2444750" cy="1640205"/>
            <a:chOff x="9304019" y="4591811"/>
            <a:chExt cx="2444750" cy="1640205"/>
          </a:xfrm>
        </p:grpSpPr>
        <p:pic>
          <p:nvPicPr>
            <p:cNvPr id="33" name="object 3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4019" y="4591811"/>
              <a:ext cx="2444496" cy="16398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226039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384791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6" y="1232796"/>
                  </a:lnTo>
                  <a:lnTo>
                    <a:pt x="79724" y="1260761"/>
                  </a:lnTo>
                  <a:lnTo>
                    <a:pt x="130555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0" y="1232796"/>
                  </a:lnTo>
                  <a:lnTo>
                    <a:pt x="2332132" y="1191318"/>
                  </a:lnTo>
                  <a:lnTo>
                    <a:pt x="2342387" y="1140523"/>
                  </a:lnTo>
                  <a:lnTo>
                    <a:pt x="2342387" y="130555"/>
                  </a:lnTo>
                  <a:lnTo>
                    <a:pt x="2332132" y="79724"/>
                  </a:lnTo>
                  <a:lnTo>
                    <a:pt x="2304160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F0412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384791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0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0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7" y="991463"/>
                  </a:lnTo>
                  <a:lnTo>
                    <a:pt x="2342387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567939" y="1444752"/>
            <a:ext cx="2444750" cy="1640205"/>
            <a:chOff x="2567939" y="1444752"/>
            <a:chExt cx="2444750" cy="1640205"/>
          </a:xfrm>
        </p:grpSpPr>
        <p:pic>
          <p:nvPicPr>
            <p:cNvPr id="38" name="object 38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7939" y="1444752"/>
              <a:ext cx="2444495" cy="163982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489959" y="2429255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19">
                  <a:moveTo>
                    <a:pt x="329945" y="0"/>
                  </a:moveTo>
                  <a:lnTo>
                    <a:pt x="0" y="289560"/>
                  </a:lnTo>
                  <a:lnTo>
                    <a:pt x="329945" y="579120"/>
                  </a:lnTo>
                  <a:lnTo>
                    <a:pt x="659891" y="289560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648711" y="1470660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2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460"/>
                  </a:lnTo>
                  <a:lnTo>
                    <a:pt x="10255" y="1191291"/>
                  </a:lnTo>
                  <a:lnTo>
                    <a:pt x="38226" y="1232789"/>
                  </a:lnTo>
                  <a:lnTo>
                    <a:pt x="79724" y="1260760"/>
                  </a:lnTo>
                  <a:lnTo>
                    <a:pt x="130556" y="1271015"/>
                  </a:lnTo>
                  <a:lnTo>
                    <a:pt x="2211832" y="1271015"/>
                  </a:lnTo>
                  <a:lnTo>
                    <a:pt x="2262663" y="1260760"/>
                  </a:lnTo>
                  <a:lnTo>
                    <a:pt x="2304161" y="1232789"/>
                  </a:lnTo>
                  <a:lnTo>
                    <a:pt x="2332132" y="1191291"/>
                  </a:lnTo>
                  <a:lnTo>
                    <a:pt x="2342388" y="1140460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2" y="0"/>
                  </a:lnTo>
                  <a:close/>
                </a:path>
              </a:pathLst>
            </a:custGeom>
            <a:solidFill>
              <a:srgbClr val="A7EA52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648711" y="1652016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1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1"/>
                  </a:lnTo>
                  <a:lnTo>
                    <a:pt x="0" y="991488"/>
                  </a:lnTo>
                  <a:lnTo>
                    <a:pt x="8915" y="1035623"/>
                  </a:lnTo>
                  <a:lnTo>
                    <a:pt x="33226" y="1071673"/>
                  </a:lnTo>
                  <a:lnTo>
                    <a:pt x="69276" y="1095984"/>
                  </a:lnTo>
                  <a:lnTo>
                    <a:pt x="113411" y="1104900"/>
                  </a:lnTo>
                  <a:lnTo>
                    <a:pt x="2228977" y="1104900"/>
                  </a:lnTo>
                  <a:lnTo>
                    <a:pt x="2273111" y="1095984"/>
                  </a:lnTo>
                  <a:lnTo>
                    <a:pt x="2309161" y="1071673"/>
                  </a:lnTo>
                  <a:lnTo>
                    <a:pt x="2333472" y="1035623"/>
                  </a:lnTo>
                  <a:lnTo>
                    <a:pt x="2342388" y="991488"/>
                  </a:lnTo>
                  <a:lnTo>
                    <a:pt x="2342388" y="113411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7059168" y="1444752"/>
            <a:ext cx="2444750" cy="1640205"/>
            <a:chOff x="7059168" y="1444752"/>
            <a:chExt cx="2444750" cy="1640205"/>
          </a:xfrm>
        </p:grpSpPr>
        <p:pic>
          <p:nvPicPr>
            <p:cNvPr id="43" name="object 43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9168" y="1444752"/>
              <a:ext cx="2444496" cy="163982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981188" y="2429255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19">
                  <a:moveTo>
                    <a:pt x="329945" y="0"/>
                  </a:moveTo>
                  <a:lnTo>
                    <a:pt x="0" y="289560"/>
                  </a:lnTo>
                  <a:lnTo>
                    <a:pt x="329945" y="579120"/>
                  </a:lnTo>
                  <a:lnTo>
                    <a:pt x="659891" y="289560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139940" y="1470660"/>
              <a:ext cx="2342515" cy="1270000"/>
            </a:xfrm>
            <a:custGeom>
              <a:avLst/>
              <a:gdLst/>
              <a:ahLst/>
              <a:cxnLst/>
              <a:rect l="l" t="t" r="r" b="b"/>
              <a:pathLst>
                <a:path w="2342515" h="1270000">
                  <a:moveTo>
                    <a:pt x="2212085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1139189"/>
                  </a:lnTo>
                  <a:lnTo>
                    <a:pt x="10233" y="1189928"/>
                  </a:lnTo>
                  <a:lnTo>
                    <a:pt x="38147" y="1231344"/>
                  </a:lnTo>
                  <a:lnTo>
                    <a:pt x="79563" y="1259258"/>
                  </a:lnTo>
                  <a:lnTo>
                    <a:pt x="130301" y="1269491"/>
                  </a:lnTo>
                  <a:lnTo>
                    <a:pt x="2212085" y="1269491"/>
                  </a:lnTo>
                  <a:lnTo>
                    <a:pt x="2262824" y="1259258"/>
                  </a:lnTo>
                  <a:lnTo>
                    <a:pt x="2304240" y="1231344"/>
                  </a:lnTo>
                  <a:lnTo>
                    <a:pt x="2332154" y="1189928"/>
                  </a:lnTo>
                  <a:lnTo>
                    <a:pt x="2342387" y="1139189"/>
                  </a:lnTo>
                  <a:lnTo>
                    <a:pt x="2342387" y="130301"/>
                  </a:lnTo>
                  <a:lnTo>
                    <a:pt x="2332154" y="79563"/>
                  </a:lnTo>
                  <a:lnTo>
                    <a:pt x="2304240" y="38147"/>
                  </a:lnTo>
                  <a:lnTo>
                    <a:pt x="2262824" y="10233"/>
                  </a:lnTo>
                  <a:lnTo>
                    <a:pt x="2212085" y="0"/>
                  </a:lnTo>
                  <a:close/>
                </a:path>
              </a:pathLst>
            </a:custGeom>
            <a:solidFill>
              <a:srgbClr val="FF802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7139940" y="1652016"/>
              <a:ext cx="2342515" cy="1103630"/>
            </a:xfrm>
            <a:custGeom>
              <a:avLst/>
              <a:gdLst/>
              <a:ahLst/>
              <a:cxnLst/>
              <a:rect l="l" t="t" r="r" b="b"/>
              <a:pathLst>
                <a:path w="2342515" h="1103630">
                  <a:moveTo>
                    <a:pt x="2229104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990092"/>
                  </a:lnTo>
                  <a:lnTo>
                    <a:pt x="8895" y="1034206"/>
                  </a:lnTo>
                  <a:lnTo>
                    <a:pt x="33162" y="1070213"/>
                  </a:lnTo>
                  <a:lnTo>
                    <a:pt x="69169" y="1094480"/>
                  </a:lnTo>
                  <a:lnTo>
                    <a:pt x="113283" y="1103376"/>
                  </a:lnTo>
                  <a:lnTo>
                    <a:pt x="2229104" y="1103376"/>
                  </a:lnTo>
                  <a:lnTo>
                    <a:pt x="2273218" y="1094480"/>
                  </a:lnTo>
                  <a:lnTo>
                    <a:pt x="2309225" y="1070213"/>
                  </a:lnTo>
                  <a:lnTo>
                    <a:pt x="2333492" y="1034206"/>
                  </a:lnTo>
                  <a:lnTo>
                    <a:pt x="2342387" y="990092"/>
                  </a:lnTo>
                  <a:lnTo>
                    <a:pt x="2342387" y="113284"/>
                  </a:lnTo>
                  <a:lnTo>
                    <a:pt x="2333492" y="69169"/>
                  </a:lnTo>
                  <a:lnTo>
                    <a:pt x="2309225" y="33162"/>
                  </a:lnTo>
                  <a:lnTo>
                    <a:pt x="2273218" y="8895"/>
                  </a:lnTo>
                  <a:lnTo>
                    <a:pt x="222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292709" y="128777"/>
            <a:ext cx="1160589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250055" marR="5080" indent="-4237990">
              <a:lnSpc>
                <a:spcPts val="4750"/>
              </a:lnSpc>
              <a:spcBef>
                <a:spcPts val="700"/>
              </a:spcBef>
            </a:pPr>
            <a:r>
              <a:rPr sz="4400" dirty="0">
                <a:solidFill>
                  <a:srgbClr val="FFFFFF"/>
                </a:solidFill>
              </a:rPr>
              <a:t>1 -</a:t>
            </a:r>
            <a:r>
              <a:rPr sz="4400" spc="-5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LINHA</a:t>
            </a:r>
            <a:r>
              <a:rPr sz="4400" spc="-24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DO</a:t>
            </a:r>
            <a:r>
              <a:rPr sz="4400" spc="-9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TEMPO DAS</a:t>
            </a:r>
            <a:r>
              <a:rPr sz="4400" spc="-26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AÇÕES DE </a:t>
            </a:r>
            <a:r>
              <a:rPr sz="4400" spc="-20" dirty="0">
                <a:solidFill>
                  <a:srgbClr val="FFFFFF"/>
                </a:solidFill>
              </a:rPr>
              <a:t>DEUS </a:t>
            </a:r>
            <a:r>
              <a:rPr sz="4400" dirty="0">
                <a:solidFill>
                  <a:srgbClr val="FFFFFF"/>
                </a:solidFill>
              </a:rPr>
              <a:t>NA</a:t>
            </a:r>
            <a:r>
              <a:rPr sz="4400" spc="-250" dirty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VIDA</a:t>
            </a:r>
            <a:r>
              <a:rPr sz="4400" spc="-245" dirty="0">
                <a:solidFill>
                  <a:srgbClr val="FFFFFF"/>
                </a:solidFill>
              </a:rPr>
              <a:t> </a:t>
            </a:r>
            <a:r>
              <a:rPr sz="4400" spc="-25" dirty="0">
                <a:solidFill>
                  <a:srgbClr val="FFFFFF"/>
                </a:solidFill>
              </a:rPr>
              <a:t>DE</a:t>
            </a:r>
            <a:endParaRPr sz="4400"/>
          </a:p>
        </p:txBody>
      </p:sp>
      <p:sp>
        <p:nvSpPr>
          <p:cNvPr id="48" name="object 48"/>
          <p:cNvSpPr txBox="1"/>
          <p:nvPr/>
        </p:nvSpPr>
        <p:spPr>
          <a:xfrm>
            <a:off x="2695701" y="1984070"/>
            <a:ext cx="95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-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93026" y="1980945"/>
            <a:ext cx="1035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-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3138" y="4847971"/>
            <a:ext cx="1035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-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62271" y="5234381"/>
            <a:ext cx="1035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-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495281" y="5292978"/>
            <a:ext cx="1035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-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53" name="object 53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388" y="3569208"/>
            <a:ext cx="690372" cy="63550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1419605" y="3651961"/>
            <a:ext cx="3092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908" y="3569208"/>
            <a:ext cx="690372" cy="635507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3675379" y="3651961"/>
            <a:ext cx="3092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759" y="3569208"/>
            <a:ext cx="690372" cy="635507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5920866" y="3651961"/>
            <a:ext cx="3092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9" name="object 59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5468" y="3569208"/>
            <a:ext cx="690372" cy="635507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8156193" y="3651961"/>
            <a:ext cx="3092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1" name="object 61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0319" y="3569208"/>
            <a:ext cx="690372" cy="635507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10401045" y="3651961"/>
            <a:ext cx="3092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512"/>
            <a:ext cx="12192000" cy="6784975"/>
            <a:chOff x="0" y="0"/>
            <a:chExt cx="12192000" cy="6784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3657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63656" y="6175246"/>
              <a:ext cx="609600" cy="60959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790431" y="6296092"/>
            <a:ext cx="46990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ts val="20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784" y="3201923"/>
            <a:ext cx="11821795" cy="1323340"/>
            <a:chOff x="176784" y="3201923"/>
            <a:chExt cx="11821795" cy="132334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784" y="3733825"/>
              <a:ext cx="11821668" cy="2803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6710" y="3759961"/>
              <a:ext cx="11541760" cy="177800"/>
            </a:xfrm>
            <a:custGeom>
              <a:avLst/>
              <a:gdLst/>
              <a:ahLst/>
              <a:cxnLst/>
              <a:rect l="l" t="t" r="r" b="b"/>
              <a:pathLst>
                <a:path w="11541760" h="177800">
                  <a:moveTo>
                    <a:pt x="0" y="177800"/>
                  </a:moveTo>
                  <a:lnTo>
                    <a:pt x="11541760" y="177800"/>
                  </a:lnTo>
                  <a:lnTo>
                    <a:pt x="11541760" y="0"/>
                  </a:lnTo>
                  <a:lnTo>
                    <a:pt x="0" y="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588" y="3223259"/>
              <a:ext cx="1301496" cy="13014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4" y="1015111"/>
                  </a:lnTo>
                  <a:lnTo>
                    <a:pt x="551236" y="1012317"/>
                  </a:lnTo>
                  <a:lnTo>
                    <a:pt x="504422" y="1004142"/>
                  </a:lnTo>
                  <a:lnTo>
                    <a:pt x="459565" y="990899"/>
                  </a:lnTo>
                  <a:lnTo>
                    <a:pt x="416975" y="972898"/>
                  </a:lnTo>
                  <a:lnTo>
                    <a:pt x="376963" y="950450"/>
                  </a:lnTo>
                  <a:lnTo>
                    <a:pt x="339841" y="923867"/>
                  </a:lnTo>
                  <a:lnTo>
                    <a:pt x="305920" y="893460"/>
                  </a:lnTo>
                  <a:lnTo>
                    <a:pt x="275512" y="859541"/>
                  </a:lnTo>
                  <a:lnTo>
                    <a:pt x="248928" y="822420"/>
                  </a:lnTo>
                  <a:lnTo>
                    <a:pt x="226479" y="782410"/>
                  </a:lnTo>
                  <a:lnTo>
                    <a:pt x="208477" y="739821"/>
                  </a:lnTo>
                  <a:lnTo>
                    <a:pt x="195233" y="694964"/>
                  </a:lnTo>
                  <a:lnTo>
                    <a:pt x="187058" y="648151"/>
                  </a:lnTo>
                  <a:lnTo>
                    <a:pt x="184264" y="599694"/>
                  </a:lnTo>
                  <a:lnTo>
                    <a:pt x="187058" y="551236"/>
                  </a:lnTo>
                  <a:lnTo>
                    <a:pt x="195233" y="504423"/>
                  </a:lnTo>
                  <a:lnTo>
                    <a:pt x="208477" y="459566"/>
                  </a:lnTo>
                  <a:lnTo>
                    <a:pt x="226479" y="416977"/>
                  </a:lnTo>
                  <a:lnTo>
                    <a:pt x="248928" y="376967"/>
                  </a:lnTo>
                  <a:lnTo>
                    <a:pt x="275512" y="339846"/>
                  </a:lnTo>
                  <a:lnTo>
                    <a:pt x="305920" y="305927"/>
                  </a:lnTo>
                  <a:lnTo>
                    <a:pt x="339841" y="275520"/>
                  </a:lnTo>
                  <a:lnTo>
                    <a:pt x="376963" y="248937"/>
                  </a:lnTo>
                  <a:lnTo>
                    <a:pt x="416975" y="226489"/>
                  </a:lnTo>
                  <a:lnTo>
                    <a:pt x="459565" y="208488"/>
                  </a:lnTo>
                  <a:lnTo>
                    <a:pt x="504422" y="195245"/>
                  </a:lnTo>
                  <a:lnTo>
                    <a:pt x="551236" y="187070"/>
                  </a:lnTo>
                  <a:lnTo>
                    <a:pt x="599694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  <a:path w="1199514" h="1199514">
                  <a:moveTo>
                    <a:pt x="1031819" y="184277"/>
                  </a:moveTo>
                  <a:lnTo>
                    <a:pt x="599694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4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439" y="3201923"/>
              <a:ext cx="1301496" cy="12999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4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5816" y="3223259"/>
              <a:ext cx="1299971" cy="13014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7659" y="10079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0269" y="1015365"/>
                  </a:lnTo>
                  <a:lnTo>
                    <a:pt x="598932" y="1015365"/>
                  </a:lnTo>
                  <a:lnTo>
                    <a:pt x="550552" y="1012569"/>
                  </a:lnTo>
                  <a:lnTo>
                    <a:pt x="503809" y="1004389"/>
                  </a:lnTo>
                  <a:lnTo>
                    <a:pt x="459016" y="991137"/>
                  </a:lnTo>
                  <a:lnTo>
                    <a:pt x="416482" y="973123"/>
                  </a:lnTo>
                  <a:lnTo>
                    <a:pt x="376521" y="950661"/>
                  </a:lnTo>
                  <a:lnTo>
                    <a:pt x="339444" y="924061"/>
                  </a:lnTo>
                  <a:lnTo>
                    <a:pt x="305561" y="893635"/>
                  </a:lnTo>
                  <a:lnTo>
                    <a:pt x="275186" y="859694"/>
                  </a:lnTo>
                  <a:lnTo>
                    <a:pt x="248629" y="822551"/>
                  </a:lnTo>
                  <a:lnTo>
                    <a:pt x="226201" y="782516"/>
                  </a:lnTo>
                  <a:lnTo>
                    <a:pt x="208215" y="739901"/>
                  </a:lnTo>
                  <a:lnTo>
                    <a:pt x="194983" y="695018"/>
                  </a:lnTo>
                  <a:lnTo>
                    <a:pt x="186814" y="648178"/>
                  </a:lnTo>
                  <a:lnTo>
                    <a:pt x="184023" y="599694"/>
                  </a:lnTo>
                  <a:lnTo>
                    <a:pt x="186814" y="551209"/>
                  </a:lnTo>
                  <a:lnTo>
                    <a:pt x="194983" y="504369"/>
                  </a:lnTo>
                  <a:lnTo>
                    <a:pt x="208215" y="459486"/>
                  </a:lnTo>
                  <a:lnTo>
                    <a:pt x="226201" y="416871"/>
                  </a:lnTo>
                  <a:lnTo>
                    <a:pt x="248629" y="376836"/>
                  </a:lnTo>
                  <a:lnTo>
                    <a:pt x="275186" y="339693"/>
                  </a:lnTo>
                  <a:lnTo>
                    <a:pt x="305562" y="305752"/>
                  </a:lnTo>
                  <a:lnTo>
                    <a:pt x="339444" y="275326"/>
                  </a:lnTo>
                  <a:lnTo>
                    <a:pt x="376521" y="248726"/>
                  </a:lnTo>
                  <a:lnTo>
                    <a:pt x="416482" y="226264"/>
                  </a:lnTo>
                  <a:lnTo>
                    <a:pt x="459016" y="208250"/>
                  </a:lnTo>
                  <a:lnTo>
                    <a:pt x="503809" y="194998"/>
                  </a:lnTo>
                  <a:lnTo>
                    <a:pt x="550552" y="186818"/>
                  </a:lnTo>
                  <a:lnTo>
                    <a:pt x="598932" y="184023"/>
                  </a:lnTo>
                  <a:lnTo>
                    <a:pt x="1030269" y="184023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  <a:path w="1198245" h="1199514">
                  <a:moveTo>
                    <a:pt x="1030269" y="184023"/>
                  </a:moveTo>
                  <a:lnTo>
                    <a:pt x="598932" y="184023"/>
                  </a:lnTo>
                  <a:lnTo>
                    <a:pt x="647311" y="186818"/>
                  </a:lnTo>
                  <a:lnTo>
                    <a:pt x="694054" y="194998"/>
                  </a:lnTo>
                  <a:lnTo>
                    <a:pt x="738847" y="208250"/>
                  </a:lnTo>
                  <a:lnTo>
                    <a:pt x="781381" y="226264"/>
                  </a:lnTo>
                  <a:lnTo>
                    <a:pt x="821342" y="248726"/>
                  </a:lnTo>
                  <a:lnTo>
                    <a:pt x="858419" y="275326"/>
                  </a:lnTo>
                  <a:lnTo>
                    <a:pt x="892302" y="305752"/>
                  </a:lnTo>
                  <a:lnTo>
                    <a:pt x="922677" y="339693"/>
                  </a:lnTo>
                  <a:lnTo>
                    <a:pt x="949234" y="376836"/>
                  </a:lnTo>
                  <a:lnTo>
                    <a:pt x="971662" y="416871"/>
                  </a:lnTo>
                  <a:lnTo>
                    <a:pt x="989648" y="459486"/>
                  </a:lnTo>
                  <a:lnTo>
                    <a:pt x="1002880" y="504369"/>
                  </a:lnTo>
                  <a:lnTo>
                    <a:pt x="1011049" y="551209"/>
                  </a:lnTo>
                  <a:lnTo>
                    <a:pt x="1013840" y="599694"/>
                  </a:lnTo>
                  <a:lnTo>
                    <a:pt x="1011049" y="648178"/>
                  </a:lnTo>
                  <a:lnTo>
                    <a:pt x="1002880" y="695018"/>
                  </a:lnTo>
                  <a:lnTo>
                    <a:pt x="989648" y="739901"/>
                  </a:lnTo>
                  <a:lnTo>
                    <a:pt x="971662" y="782516"/>
                  </a:lnTo>
                  <a:lnTo>
                    <a:pt x="949234" y="822551"/>
                  </a:lnTo>
                  <a:lnTo>
                    <a:pt x="922677" y="859694"/>
                  </a:lnTo>
                  <a:lnTo>
                    <a:pt x="892301" y="893635"/>
                  </a:lnTo>
                  <a:lnTo>
                    <a:pt x="858419" y="924061"/>
                  </a:lnTo>
                  <a:lnTo>
                    <a:pt x="821342" y="950661"/>
                  </a:lnTo>
                  <a:lnTo>
                    <a:pt x="781381" y="973123"/>
                  </a:lnTo>
                  <a:lnTo>
                    <a:pt x="738847" y="991137"/>
                  </a:lnTo>
                  <a:lnTo>
                    <a:pt x="694054" y="1004389"/>
                  </a:lnTo>
                  <a:lnTo>
                    <a:pt x="647311" y="1012569"/>
                  </a:lnTo>
                  <a:lnTo>
                    <a:pt x="598932" y="1015365"/>
                  </a:lnTo>
                  <a:lnTo>
                    <a:pt x="1030269" y="10153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30269" y="18402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667" y="3201923"/>
              <a:ext cx="1301496" cy="12999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5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519" y="3223259"/>
              <a:ext cx="1301496" cy="13014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3" y="1015111"/>
                  </a:lnTo>
                  <a:lnTo>
                    <a:pt x="551236" y="1012317"/>
                  </a:lnTo>
                  <a:lnTo>
                    <a:pt x="504423" y="1004142"/>
                  </a:lnTo>
                  <a:lnTo>
                    <a:pt x="459566" y="990899"/>
                  </a:lnTo>
                  <a:lnTo>
                    <a:pt x="416977" y="972898"/>
                  </a:lnTo>
                  <a:lnTo>
                    <a:pt x="376967" y="950450"/>
                  </a:lnTo>
                  <a:lnTo>
                    <a:pt x="339846" y="923867"/>
                  </a:lnTo>
                  <a:lnTo>
                    <a:pt x="305927" y="893460"/>
                  </a:lnTo>
                  <a:lnTo>
                    <a:pt x="275520" y="859541"/>
                  </a:lnTo>
                  <a:lnTo>
                    <a:pt x="248937" y="822420"/>
                  </a:lnTo>
                  <a:lnTo>
                    <a:pt x="226489" y="782410"/>
                  </a:lnTo>
                  <a:lnTo>
                    <a:pt x="208488" y="739821"/>
                  </a:lnTo>
                  <a:lnTo>
                    <a:pt x="195245" y="694964"/>
                  </a:lnTo>
                  <a:lnTo>
                    <a:pt x="187070" y="648151"/>
                  </a:lnTo>
                  <a:lnTo>
                    <a:pt x="184276" y="599694"/>
                  </a:lnTo>
                  <a:lnTo>
                    <a:pt x="187070" y="551236"/>
                  </a:lnTo>
                  <a:lnTo>
                    <a:pt x="195245" y="504423"/>
                  </a:lnTo>
                  <a:lnTo>
                    <a:pt x="208488" y="459566"/>
                  </a:lnTo>
                  <a:lnTo>
                    <a:pt x="226489" y="416977"/>
                  </a:lnTo>
                  <a:lnTo>
                    <a:pt x="248937" y="376967"/>
                  </a:lnTo>
                  <a:lnTo>
                    <a:pt x="275520" y="339846"/>
                  </a:lnTo>
                  <a:lnTo>
                    <a:pt x="305927" y="305927"/>
                  </a:lnTo>
                  <a:lnTo>
                    <a:pt x="339846" y="275520"/>
                  </a:lnTo>
                  <a:lnTo>
                    <a:pt x="376967" y="248937"/>
                  </a:lnTo>
                  <a:lnTo>
                    <a:pt x="416977" y="226489"/>
                  </a:lnTo>
                  <a:lnTo>
                    <a:pt x="459566" y="208488"/>
                  </a:lnTo>
                  <a:lnTo>
                    <a:pt x="504423" y="195245"/>
                  </a:lnTo>
                  <a:lnTo>
                    <a:pt x="551236" y="187070"/>
                  </a:lnTo>
                  <a:lnTo>
                    <a:pt x="599693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  <a:path w="1199515" h="1199514">
                  <a:moveTo>
                    <a:pt x="1031819" y="184277"/>
                  </a:moveTo>
                  <a:lnTo>
                    <a:pt x="599693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3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10895" y="4591799"/>
            <a:ext cx="2470785" cy="1653539"/>
            <a:chOff x="310895" y="4591799"/>
            <a:chExt cx="2470785" cy="1653539"/>
          </a:xfrm>
        </p:grpSpPr>
        <p:pic>
          <p:nvPicPr>
            <p:cNvPr id="22" name="object 2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895" y="4591799"/>
              <a:ext cx="2470404" cy="16535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45107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2" y="0"/>
                  </a:moveTo>
                  <a:lnTo>
                    <a:pt x="130492" y="0"/>
                  </a:lnTo>
                  <a:lnTo>
                    <a:pt x="79697" y="10255"/>
                  </a:lnTo>
                  <a:lnTo>
                    <a:pt x="38219" y="38227"/>
                  </a:lnTo>
                  <a:lnTo>
                    <a:pt x="10254" y="79724"/>
                  </a:lnTo>
                  <a:lnTo>
                    <a:pt x="0" y="130556"/>
                  </a:lnTo>
                  <a:lnTo>
                    <a:pt x="0" y="1140523"/>
                  </a:lnTo>
                  <a:lnTo>
                    <a:pt x="10254" y="1191318"/>
                  </a:lnTo>
                  <a:lnTo>
                    <a:pt x="38219" y="1232796"/>
                  </a:lnTo>
                  <a:lnTo>
                    <a:pt x="79697" y="1260761"/>
                  </a:lnTo>
                  <a:lnTo>
                    <a:pt x="130492" y="1271016"/>
                  </a:lnTo>
                  <a:lnTo>
                    <a:pt x="2211832" y="1271016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6"/>
                  </a:lnTo>
                  <a:lnTo>
                    <a:pt x="2332132" y="79724"/>
                  </a:lnTo>
                  <a:lnTo>
                    <a:pt x="2304161" y="38227"/>
                  </a:lnTo>
                  <a:lnTo>
                    <a:pt x="2262663" y="10255"/>
                  </a:lnTo>
                  <a:lnTo>
                    <a:pt x="221183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0" y="130556"/>
                  </a:moveTo>
                  <a:lnTo>
                    <a:pt x="10254" y="79724"/>
                  </a:lnTo>
                  <a:lnTo>
                    <a:pt x="38219" y="38227"/>
                  </a:lnTo>
                  <a:lnTo>
                    <a:pt x="79697" y="10255"/>
                  </a:lnTo>
                  <a:lnTo>
                    <a:pt x="130492" y="0"/>
                  </a:lnTo>
                  <a:lnTo>
                    <a:pt x="2211832" y="0"/>
                  </a:lnTo>
                  <a:lnTo>
                    <a:pt x="2262663" y="10255"/>
                  </a:lnTo>
                  <a:lnTo>
                    <a:pt x="2304161" y="38227"/>
                  </a:lnTo>
                  <a:lnTo>
                    <a:pt x="2332132" y="79724"/>
                  </a:lnTo>
                  <a:lnTo>
                    <a:pt x="2342388" y="130556"/>
                  </a:lnTo>
                  <a:lnTo>
                    <a:pt x="2342388" y="1140523"/>
                  </a:lnTo>
                  <a:lnTo>
                    <a:pt x="2332132" y="1191318"/>
                  </a:lnTo>
                  <a:lnTo>
                    <a:pt x="2304161" y="1232796"/>
                  </a:lnTo>
                  <a:lnTo>
                    <a:pt x="2262663" y="1260761"/>
                  </a:lnTo>
                  <a:lnTo>
                    <a:pt x="2211832" y="1271016"/>
                  </a:lnTo>
                  <a:lnTo>
                    <a:pt x="130492" y="1271016"/>
                  </a:lnTo>
                  <a:lnTo>
                    <a:pt x="79697" y="1260761"/>
                  </a:lnTo>
                  <a:lnTo>
                    <a:pt x="38219" y="1232796"/>
                  </a:lnTo>
                  <a:lnTo>
                    <a:pt x="10254" y="1191318"/>
                  </a:lnTo>
                  <a:lnTo>
                    <a:pt x="0" y="1140523"/>
                  </a:lnTo>
                  <a:lnTo>
                    <a:pt x="0" y="130556"/>
                  </a:lnTo>
                  <a:close/>
                </a:path>
              </a:pathLst>
            </a:custGeom>
            <a:ln w="25400">
              <a:solidFill>
                <a:srgbClr val="00946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03859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36" y="0"/>
                  </a:lnTo>
                  <a:lnTo>
                    <a:pt x="69281" y="8915"/>
                  </a:lnTo>
                  <a:lnTo>
                    <a:pt x="33224" y="33226"/>
                  </a:lnTo>
                  <a:lnTo>
                    <a:pt x="8914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4" y="1035618"/>
                  </a:lnTo>
                  <a:lnTo>
                    <a:pt x="33224" y="1071675"/>
                  </a:lnTo>
                  <a:lnTo>
                    <a:pt x="69281" y="1095985"/>
                  </a:lnTo>
                  <a:lnTo>
                    <a:pt x="113436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64608" y="4591811"/>
            <a:ext cx="2444750" cy="1640205"/>
            <a:chOff x="4864608" y="4591811"/>
            <a:chExt cx="2444750" cy="1640205"/>
          </a:xfrm>
        </p:grpSpPr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4608" y="4591811"/>
              <a:ext cx="2444495" cy="16398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86628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6" y="0"/>
                  </a:moveTo>
                  <a:lnTo>
                    <a:pt x="0" y="289559"/>
                  </a:lnTo>
                  <a:lnTo>
                    <a:pt x="329946" y="579119"/>
                  </a:lnTo>
                  <a:lnTo>
                    <a:pt x="659892" y="289559"/>
                  </a:lnTo>
                  <a:lnTo>
                    <a:pt x="329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45380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7" y="1232796"/>
                  </a:lnTo>
                  <a:lnTo>
                    <a:pt x="79724" y="1260761"/>
                  </a:lnTo>
                  <a:lnTo>
                    <a:pt x="130556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45380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1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1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304019" y="4591811"/>
            <a:ext cx="2444750" cy="1640205"/>
            <a:chOff x="9304019" y="4591811"/>
            <a:chExt cx="2444750" cy="1640205"/>
          </a:xfrm>
        </p:grpSpPr>
        <p:pic>
          <p:nvPicPr>
            <p:cNvPr id="33" name="object 3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4019" y="4591811"/>
              <a:ext cx="2444496" cy="16398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226039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384791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6" y="1232796"/>
                  </a:lnTo>
                  <a:lnTo>
                    <a:pt x="79724" y="1260761"/>
                  </a:lnTo>
                  <a:lnTo>
                    <a:pt x="130555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0" y="1232796"/>
                  </a:lnTo>
                  <a:lnTo>
                    <a:pt x="2332132" y="1191318"/>
                  </a:lnTo>
                  <a:lnTo>
                    <a:pt x="2342387" y="1140523"/>
                  </a:lnTo>
                  <a:lnTo>
                    <a:pt x="2342387" y="130555"/>
                  </a:lnTo>
                  <a:lnTo>
                    <a:pt x="2332132" y="79724"/>
                  </a:lnTo>
                  <a:lnTo>
                    <a:pt x="2304160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384791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0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0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7" y="991463"/>
                  </a:lnTo>
                  <a:lnTo>
                    <a:pt x="2342387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567939" y="1444752"/>
            <a:ext cx="2444750" cy="1640205"/>
            <a:chOff x="2567939" y="1444752"/>
            <a:chExt cx="2444750" cy="1640205"/>
          </a:xfrm>
        </p:grpSpPr>
        <p:pic>
          <p:nvPicPr>
            <p:cNvPr id="38" name="object 38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7939" y="1444752"/>
              <a:ext cx="2444495" cy="163982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648712" y="1470659"/>
              <a:ext cx="2342515" cy="1537970"/>
            </a:xfrm>
            <a:custGeom>
              <a:avLst/>
              <a:gdLst/>
              <a:ahLst/>
              <a:cxnLst/>
              <a:rect l="l" t="t" r="r" b="b"/>
              <a:pathLst>
                <a:path w="2342515" h="1537970">
                  <a:moveTo>
                    <a:pt x="2342388" y="130556"/>
                  </a:moveTo>
                  <a:lnTo>
                    <a:pt x="2332126" y="79730"/>
                  </a:lnTo>
                  <a:lnTo>
                    <a:pt x="2304161" y="38227"/>
                  </a:lnTo>
                  <a:lnTo>
                    <a:pt x="2262657" y="10261"/>
                  </a:lnTo>
                  <a:lnTo>
                    <a:pt x="2211832" y="0"/>
                  </a:lnTo>
                  <a:lnTo>
                    <a:pt x="130556" y="0"/>
                  </a:lnTo>
                  <a:lnTo>
                    <a:pt x="79717" y="10261"/>
                  </a:lnTo>
                  <a:lnTo>
                    <a:pt x="38227" y="38227"/>
                  </a:lnTo>
                  <a:lnTo>
                    <a:pt x="10248" y="79730"/>
                  </a:lnTo>
                  <a:lnTo>
                    <a:pt x="0" y="130556"/>
                  </a:lnTo>
                  <a:lnTo>
                    <a:pt x="0" y="294767"/>
                  </a:lnTo>
                  <a:lnTo>
                    <a:pt x="0" y="1140460"/>
                  </a:lnTo>
                  <a:lnTo>
                    <a:pt x="0" y="1172845"/>
                  </a:lnTo>
                  <a:lnTo>
                    <a:pt x="8915" y="1216990"/>
                  </a:lnTo>
                  <a:lnTo>
                    <a:pt x="33223" y="1253032"/>
                  </a:lnTo>
                  <a:lnTo>
                    <a:pt x="69265" y="1277340"/>
                  </a:lnTo>
                  <a:lnTo>
                    <a:pt x="113411" y="1286256"/>
                  </a:lnTo>
                  <a:lnTo>
                    <a:pt x="884656" y="1286256"/>
                  </a:lnTo>
                  <a:lnTo>
                    <a:pt x="1171194" y="1537716"/>
                  </a:lnTo>
                  <a:lnTo>
                    <a:pt x="1457706" y="1286256"/>
                  </a:lnTo>
                  <a:lnTo>
                    <a:pt x="2228977" y="1286256"/>
                  </a:lnTo>
                  <a:lnTo>
                    <a:pt x="2273109" y="1277340"/>
                  </a:lnTo>
                  <a:lnTo>
                    <a:pt x="2309152" y="1253032"/>
                  </a:lnTo>
                  <a:lnTo>
                    <a:pt x="2333460" y="1216990"/>
                  </a:lnTo>
                  <a:lnTo>
                    <a:pt x="2342388" y="1172845"/>
                  </a:lnTo>
                  <a:lnTo>
                    <a:pt x="2342388" y="1140460"/>
                  </a:lnTo>
                  <a:lnTo>
                    <a:pt x="2342388" y="294767"/>
                  </a:lnTo>
                  <a:lnTo>
                    <a:pt x="2342388" y="13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6531863" y="1444752"/>
            <a:ext cx="3343655" cy="1640205"/>
            <a:chOff x="7059168" y="1444752"/>
            <a:chExt cx="2444750" cy="1640205"/>
          </a:xfrm>
        </p:grpSpPr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59168" y="1444752"/>
              <a:ext cx="2444496" cy="163982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981188" y="2429255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19">
                  <a:moveTo>
                    <a:pt x="329945" y="0"/>
                  </a:moveTo>
                  <a:lnTo>
                    <a:pt x="0" y="289560"/>
                  </a:lnTo>
                  <a:lnTo>
                    <a:pt x="329945" y="579120"/>
                  </a:lnTo>
                  <a:lnTo>
                    <a:pt x="659891" y="289560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139940" y="1470660"/>
              <a:ext cx="2342515" cy="1270000"/>
            </a:xfrm>
            <a:custGeom>
              <a:avLst/>
              <a:gdLst/>
              <a:ahLst/>
              <a:cxnLst/>
              <a:rect l="l" t="t" r="r" b="b"/>
              <a:pathLst>
                <a:path w="2342515" h="1270000">
                  <a:moveTo>
                    <a:pt x="2212085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1139189"/>
                  </a:lnTo>
                  <a:lnTo>
                    <a:pt x="10233" y="1189928"/>
                  </a:lnTo>
                  <a:lnTo>
                    <a:pt x="38147" y="1231344"/>
                  </a:lnTo>
                  <a:lnTo>
                    <a:pt x="79563" y="1259258"/>
                  </a:lnTo>
                  <a:lnTo>
                    <a:pt x="130301" y="1269491"/>
                  </a:lnTo>
                  <a:lnTo>
                    <a:pt x="2212085" y="1269491"/>
                  </a:lnTo>
                  <a:lnTo>
                    <a:pt x="2262824" y="1259258"/>
                  </a:lnTo>
                  <a:lnTo>
                    <a:pt x="2304240" y="1231344"/>
                  </a:lnTo>
                  <a:lnTo>
                    <a:pt x="2332154" y="1189928"/>
                  </a:lnTo>
                  <a:lnTo>
                    <a:pt x="2342387" y="1139189"/>
                  </a:lnTo>
                  <a:lnTo>
                    <a:pt x="2342387" y="130301"/>
                  </a:lnTo>
                  <a:lnTo>
                    <a:pt x="2332154" y="79563"/>
                  </a:lnTo>
                  <a:lnTo>
                    <a:pt x="2304240" y="38147"/>
                  </a:lnTo>
                  <a:lnTo>
                    <a:pt x="2262824" y="10233"/>
                  </a:lnTo>
                  <a:lnTo>
                    <a:pt x="2212085" y="0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139940" y="1652016"/>
              <a:ext cx="2342515" cy="1103630"/>
            </a:xfrm>
            <a:custGeom>
              <a:avLst/>
              <a:gdLst/>
              <a:ahLst/>
              <a:cxnLst/>
              <a:rect l="l" t="t" r="r" b="b"/>
              <a:pathLst>
                <a:path w="2342515" h="1103630">
                  <a:moveTo>
                    <a:pt x="2229104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990092"/>
                  </a:lnTo>
                  <a:lnTo>
                    <a:pt x="8895" y="1034206"/>
                  </a:lnTo>
                  <a:lnTo>
                    <a:pt x="33162" y="1070213"/>
                  </a:lnTo>
                  <a:lnTo>
                    <a:pt x="69169" y="1094480"/>
                  </a:lnTo>
                  <a:lnTo>
                    <a:pt x="113283" y="1103376"/>
                  </a:lnTo>
                  <a:lnTo>
                    <a:pt x="2229104" y="1103376"/>
                  </a:lnTo>
                  <a:lnTo>
                    <a:pt x="2273218" y="1094480"/>
                  </a:lnTo>
                  <a:lnTo>
                    <a:pt x="2309225" y="1070213"/>
                  </a:lnTo>
                  <a:lnTo>
                    <a:pt x="2333492" y="1034206"/>
                  </a:lnTo>
                  <a:lnTo>
                    <a:pt x="2342387" y="990092"/>
                  </a:lnTo>
                  <a:lnTo>
                    <a:pt x="2342387" y="113284"/>
                  </a:lnTo>
                  <a:lnTo>
                    <a:pt x="2333492" y="69169"/>
                  </a:lnTo>
                  <a:lnTo>
                    <a:pt x="2309225" y="33162"/>
                  </a:lnTo>
                  <a:lnTo>
                    <a:pt x="2273218" y="8895"/>
                  </a:lnTo>
                  <a:lnTo>
                    <a:pt x="222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435355" y="83261"/>
            <a:ext cx="1128077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8305" marR="5080" indent="-1666239">
              <a:lnSpc>
                <a:spcPct val="100000"/>
              </a:lnSpc>
              <a:spcBef>
                <a:spcPts val="95"/>
              </a:spcBef>
            </a:pPr>
            <a:r>
              <a:rPr dirty="0"/>
              <a:t>1.</a:t>
            </a:r>
            <a:r>
              <a:rPr spc="-100" dirty="0"/>
              <a:t> </a:t>
            </a:r>
            <a:r>
              <a:rPr dirty="0"/>
              <a:t>LINHA</a:t>
            </a:r>
            <a:r>
              <a:rPr spc="-100" dirty="0"/>
              <a:t> </a:t>
            </a:r>
            <a:r>
              <a:rPr dirty="0"/>
              <a:t>DO</a:t>
            </a:r>
            <a:r>
              <a:rPr spc="-90" dirty="0"/>
              <a:t> </a:t>
            </a:r>
            <a:r>
              <a:rPr dirty="0"/>
              <a:t>TEMPO</a:t>
            </a:r>
            <a:r>
              <a:rPr spc="-95" dirty="0"/>
              <a:t> </a:t>
            </a:r>
            <a:r>
              <a:rPr dirty="0"/>
              <a:t>DAS</a:t>
            </a:r>
            <a:r>
              <a:rPr spc="-100" dirty="0"/>
              <a:t> </a:t>
            </a:r>
            <a:r>
              <a:rPr dirty="0"/>
              <a:t>AÇÕES</a:t>
            </a:r>
            <a:r>
              <a:rPr spc="-95" dirty="0"/>
              <a:t> </a:t>
            </a:r>
            <a:r>
              <a:rPr dirty="0"/>
              <a:t>DE</a:t>
            </a:r>
            <a:r>
              <a:rPr spc="-100" dirty="0"/>
              <a:t> </a:t>
            </a:r>
            <a:r>
              <a:rPr dirty="0"/>
              <a:t>DEUS</a:t>
            </a:r>
            <a:r>
              <a:rPr spc="-100" dirty="0"/>
              <a:t> </a:t>
            </a:r>
            <a:r>
              <a:rPr spc="-25" dirty="0"/>
              <a:t>NA </a:t>
            </a:r>
            <a:r>
              <a:rPr dirty="0"/>
              <a:t>VIDA</a:t>
            </a:r>
            <a:r>
              <a:rPr spc="-120" dirty="0"/>
              <a:t> </a:t>
            </a:r>
            <a:r>
              <a:rPr dirty="0"/>
              <a:t>DE</a:t>
            </a:r>
            <a:r>
              <a:rPr spc="-114" dirty="0"/>
              <a:t> </a:t>
            </a:r>
            <a:r>
              <a:rPr dirty="0"/>
              <a:t>FRANCISCO</a:t>
            </a:r>
            <a:r>
              <a:rPr spc="-95" dirty="0"/>
              <a:t> </a:t>
            </a:r>
            <a:r>
              <a:rPr dirty="0"/>
              <a:t>B.</a:t>
            </a:r>
            <a:r>
              <a:rPr spc="-114" dirty="0"/>
              <a:t> </a:t>
            </a:r>
            <a:r>
              <a:rPr spc="-10" dirty="0"/>
              <a:t>TUDELA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6642334" y="1698117"/>
            <a:ext cx="3196181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FEI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Eng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Ind.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Mec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71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75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Prof.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Senai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71 a 73</a:t>
            </a:r>
          </a:p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spc="-20" dirty="0">
                <a:solidFill>
                  <a:srgbClr val="404040"/>
                </a:solidFill>
                <a:latin typeface="Calibri Light"/>
                <a:cs typeface="Calibri Light"/>
              </a:rPr>
              <a:t>Prof. GV 74 a 77</a:t>
            </a:r>
            <a:endParaRPr kumimoji="0" lang="pt-BR" sz="2000" b="0" i="0" u="none" strike="noStrike" kern="0" cap="none" spc="-2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99363" y="5050916"/>
            <a:ext cx="206502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Nasci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no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hospital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da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Av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Paes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Barros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–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Mooca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em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30/07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192395" y="5146294"/>
            <a:ext cx="186436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285" marR="5080" lvl="0" indent="-3632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Técnico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Mecânico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1968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1970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392413" y="4975605"/>
            <a:ext cx="230022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pt-BR" sz="2000" b="0" dirty="0">
                <a:solidFill>
                  <a:srgbClr val="404040"/>
                </a:solidFill>
                <a:latin typeface="Calibri Light"/>
                <a:cs typeface="Calibri Light"/>
              </a:rPr>
              <a:t>Casamento</a:t>
            </a:r>
            <a:r>
              <a:rPr lang="pt-BR" sz="2000" b="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lang="pt-BR" sz="2000" b="0" spc="-25" dirty="0">
                <a:solidFill>
                  <a:srgbClr val="404040"/>
                </a:solidFill>
                <a:latin typeface="Calibri Light"/>
                <a:cs typeface="Calibri Light"/>
              </a:rPr>
              <a:t>com </a:t>
            </a:r>
            <a:r>
              <a:rPr lang="pt-BR" sz="2000" b="0" dirty="0">
                <a:solidFill>
                  <a:srgbClr val="404040"/>
                </a:solidFill>
                <a:latin typeface="Calibri Light"/>
                <a:cs typeface="Calibri Light"/>
              </a:rPr>
              <a:t>Eliane</a:t>
            </a:r>
            <a:r>
              <a:rPr lang="pt-BR" sz="2000" b="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lang="pt-BR" sz="2000" b="0" dirty="0">
                <a:solidFill>
                  <a:srgbClr val="404040"/>
                </a:solidFill>
                <a:latin typeface="Calibri Light"/>
                <a:cs typeface="Calibri Light"/>
              </a:rPr>
              <a:t>–</a:t>
            </a:r>
            <a:r>
              <a:rPr lang="pt-BR" sz="2000" b="0" spc="-10" dirty="0">
                <a:solidFill>
                  <a:srgbClr val="404040"/>
                </a:solidFill>
                <a:latin typeface="Calibri Light"/>
                <a:cs typeface="Calibri Light"/>
              </a:rPr>
              <a:t> divórcio </a:t>
            </a:r>
            <a:r>
              <a:rPr lang="pt-BR" sz="2000" b="0" spc="-20" dirty="0">
                <a:solidFill>
                  <a:srgbClr val="404040"/>
                </a:solidFill>
                <a:latin typeface="Calibri Light"/>
                <a:cs typeface="Calibri Light"/>
              </a:rPr>
              <a:t>1976</a:t>
            </a:r>
            <a:endParaRPr lang="pt-BR" sz="2000" dirty="0">
              <a:latin typeface="Calibri Light"/>
              <a:cs typeface="Calibri Light"/>
            </a:endParaRPr>
          </a:p>
        </p:txBody>
      </p:sp>
      <p:pic>
        <p:nvPicPr>
          <p:cNvPr id="50" name="object 50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1951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3533647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1953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4" name="object 54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1968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735" y="3584447"/>
            <a:ext cx="973835" cy="635507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8014461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1971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1975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0" name="object 6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05000" y="1476755"/>
            <a:ext cx="3840479" cy="140665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11" y="2145792"/>
            <a:ext cx="1110996" cy="1042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5355" y="83261"/>
            <a:ext cx="1128839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78305" marR="5080" indent="-1666239">
              <a:lnSpc>
                <a:spcPct val="100000"/>
              </a:lnSpc>
              <a:spcBef>
                <a:spcPts val="95"/>
              </a:spcBef>
            </a:pPr>
            <a:r>
              <a:rPr dirty="0"/>
              <a:t>2.</a:t>
            </a:r>
            <a:r>
              <a:rPr spc="-95" dirty="0"/>
              <a:t> </a:t>
            </a:r>
            <a:r>
              <a:rPr dirty="0"/>
              <a:t>LINHA</a:t>
            </a:r>
            <a:r>
              <a:rPr spc="-80" dirty="0"/>
              <a:t> </a:t>
            </a:r>
            <a:r>
              <a:rPr dirty="0"/>
              <a:t>DO</a:t>
            </a:r>
            <a:r>
              <a:rPr spc="-95" dirty="0"/>
              <a:t> </a:t>
            </a:r>
            <a:r>
              <a:rPr dirty="0"/>
              <a:t>TEMPO</a:t>
            </a:r>
            <a:r>
              <a:rPr spc="-85" dirty="0"/>
              <a:t> </a:t>
            </a:r>
            <a:r>
              <a:rPr dirty="0"/>
              <a:t>DAS</a:t>
            </a:r>
            <a:r>
              <a:rPr spc="-95" dirty="0"/>
              <a:t> </a:t>
            </a:r>
            <a:r>
              <a:rPr dirty="0"/>
              <a:t>AÇÕES</a:t>
            </a:r>
            <a:r>
              <a:rPr spc="-95" dirty="0"/>
              <a:t> </a:t>
            </a:r>
            <a:r>
              <a:rPr dirty="0"/>
              <a:t>DE</a:t>
            </a:r>
            <a:r>
              <a:rPr spc="-95" dirty="0"/>
              <a:t> </a:t>
            </a:r>
            <a:r>
              <a:rPr dirty="0"/>
              <a:t>DEUS</a:t>
            </a:r>
            <a:r>
              <a:rPr spc="-85" dirty="0"/>
              <a:t> </a:t>
            </a:r>
            <a:r>
              <a:rPr spc="-25" dirty="0"/>
              <a:t>NA </a:t>
            </a:r>
            <a:r>
              <a:rPr dirty="0"/>
              <a:t>VIDA</a:t>
            </a:r>
            <a:r>
              <a:rPr spc="-120" dirty="0"/>
              <a:t> </a:t>
            </a:r>
            <a:r>
              <a:rPr dirty="0"/>
              <a:t>DE</a:t>
            </a:r>
            <a:r>
              <a:rPr spc="-114" dirty="0"/>
              <a:t> </a:t>
            </a:r>
            <a:r>
              <a:rPr dirty="0"/>
              <a:t>FRANCISCO</a:t>
            </a:r>
            <a:r>
              <a:rPr spc="-95" dirty="0"/>
              <a:t> </a:t>
            </a:r>
            <a:r>
              <a:rPr dirty="0"/>
              <a:t>B.</a:t>
            </a:r>
            <a:r>
              <a:rPr spc="-114" dirty="0"/>
              <a:t> </a:t>
            </a:r>
            <a:r>
              <a:rPr spc="-10" dirty="0"/>
              <a:t>TUDELA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48281" y="1434813"/>
            <a:ext cx="3623308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8955" marR="5080" lvl="0" indent="-51689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Fundação da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Tudela </a:t>
            </a:r>
            <a:r>
              <a:rPr kumimoji="0" lang="pt-BR" sz="18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– assumi em 83</a:t>
            </a:r>
          </a:p>
          <a:p>
            <a:pPr marL="528955" marR="5080" lvl="0" indent="-51689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Prof. STA CECÍLIA 79 </a:t>
            </a:r>
            <a:r>
              <a:rPr lang="pt-BR" spc="-10" dirty="0">
                <a:solidFill>
                  <a:srgbClr val="404040"/>
                </a:solidFill>
                <a:latin typeface="Calibri Light"/>
                <a:cs typeface="Calibri Light"/>
              </a:rPr>
              <a:t>a 96</a:t>
            </a:r>
            <a:endParaRPr kumimoji="0" lang="pt-BR" sz="1800" b="0" i="0" u="none" strike="noStrike" kern="0" cap="none" spc="-1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528955" marR="5080" lvl="0" indent="-51689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FAAP – 79 a 21</a:t>
            </a:r>
          </a:p>
          <a:p>
            <a:pPr marL="528955" marR="5080" lvl="0" indent="-51689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MAUÁ – 79 a 21</a:t>
            </a:r>
          </a:p>
          <a:p>
            <a:pPr marL="528955" marR="5080" lvl="0" indent="-51689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pc="-10" dirty="0">
                <a:solidFill>
                  <a:srgbClr val="404040"/>
                </a:solidFill>
                <a:latin typeface="Calibri Light"/>
                <a:cs typeface="Calibri Light"/>
              </a:rPr>
              <a:t>MACKENZIE – 79 a 86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63724" y="1548740"/>
            <a:ext cx="2389090" cy="12439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Aceitei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Jesus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Compramos</a:t>
            </a: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7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noss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casa</a:t>
            </a:r>
            <a:endParaRPr kumimoji="0" lang="pt-BR" sz="2000" b="0" i="0" u="none" strike="noStrike" kern="0" cap="none" spc="-2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Prof. Pós USP – 84 a 94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1741" y="4890026"/>
            <a:ext cx="2204720" cy="1059264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OMEC 76 </a:t>
            </a:r>
            <a:r>
              <a:rPr lang="pt-BR" sz="2000" spc="-25" dirty="0">
                <a:solidFill>
                  <a:srgbClr val="404040"/>
                </a:solidFill>
                <a:latin typeface="Calibri Light"/>
                <a:cs typeface="Calibri Light"/>
              </a:rPr>
              <a:t>a </a:t>
            </a:r>
            <a:r>
              <a:rPr kumimoji="0" lang="pt-BR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86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0" marR="0" lvl="0" indent="0" algn="ctr" defTabSz="914400" eaLnBrk="1" fontAlgn="auto" latinLnBrk="0" hangingPunct="1">
              <a:lnSpc>
                <a:spcPts val="228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Engenheiro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0" marR="0" lvl="0" indent="0" algn="ctr" defTabSz="914400" eaLnBrk="1" fontAlgn="auto" latinLnBrk="0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Bardella</a:t>
            </a: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7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76 a 83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3001" y="4970198"/>
            <a:ext cx="239394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-127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1/5/82-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Deus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me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apresent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Deise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lev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à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1ªPIB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SP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2813" y="5045862"/>
            <a:ext cx="2125345" cy="8394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9225" marR="5080" lvl="0" indent="-137160" defTabSz="914400" eaLnBrk="1" fontAlgn="auto" latinLnBrk="0" hangingPunct="1">
              <a:lnSpc>
                <a:spcPct val="1335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Batizado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1ªPIB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SP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Casei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com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Deise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1976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533647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1979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1982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735" y="3584447"/>
            <a:ext cx="973835" cy="63550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014461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1984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1985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784" y="3201923"/>
            <a:ext cx="11821795" cy="1323340"/>
            <a:chOff x="176784" y="3201923"/>
            <a:chExt cx="11821795" cy="132334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784" y="3733825"/>
              <a:ext cx="11821668" cy="2803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6710" y="3759961"/>
              <a:ext cx="11541760" cy="177800"/>
            </a:xfrm>
            <a:custGeom>
              <a:avLst/>
              <a:gdLst/>
              <a:ahLst/>
              <a:cxnLst/>
              <a:rect l="l" t="t" r="r" b="b"/>
              <a:pathLst>
                <a:path w="11541760" h="177800">
                  <a:moveTo>
                    <a:pt x="0" y="177800"/>
                  </a:moveTo>
                  <a:lnTo>
                    <a:pt x="11541760" y="177800"/>
                  </a:lnTo>
                  <a:lnTo>
                    <a:pt x="11541760" y="0"/>
                  </a:lnTo>
                  <a:lnTo>
                    <a:pt x="0" y="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588" y="3223259"/>
              <a:ext cx="1301496" cy="13014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4" y="1015111"/>
                  </a:lnTo>
                  <a:lnTo>
                    <a:pt x="551236" y="1012317"/>
                  </a:lnTo>
                  <a:lnTo>
                    <a:pt x="504422" y="1004142"/>
                  </a:lnTo>
                  <a:lnTo>
                    <a:pt x="459565" y="990899"/>
                  </a:lnTo>
                  <a:lnTo>
                    <a:pt x="416975" y="972898"/>
                  </a:lnTo>
                  <a:lnTo>
                    <a:pt x="376963" y="950450"/>
                  </a:lnTo>
                  <a:lnTo>
                    <a:pt x="339841" y="923867"/>
                  </a:lnTo>
                  <a:lnTo>
                    <a:pt x="305920" y="893460"/>
                  </a:lnTo>
                  <a:lnTo>
                    <a:pt x="275512" y="859541"/>
                  </a:lnTo>
                  <a:lnTo>
                    <a:pt x="248928" y="822420"/>
                  </a:lnTo>
                  <a:lnTo>
                    <a:pt x="226479" y="782410"/>
                  </a:lnTo>
                  <a:lnTo>
                    <a:pt x="208477" y="739821"/>
                  </a:lnTo>
                  <a:lnTo>
                    <a:pt x="195233" y="694964"/>
                  </a:lnTo>
                  <a:lnTo>
                    <a:pt x="187058" y="648151"/>
                  </a:lnTo>
                  <a:lnTo>
                    <a:pt x="184264" y="599694"/>
                  </a:lnTo>
                  <a:lnTo>
                    <a:pt x="187058" y="551236"/>
                  </a:lnTo>
                  <a:lnTo>
                    <a:pt x="195233" y="504423"/>
                  </a:lnTo>
                  <a:lnTo>
                    <a:pt x="208477" y="459566"/>
                  </a:lnTo>
                  <a:lnTo>
                    <a:pt x="226479" y="416977"/>
                  </a:lnTo>
                  <a:lnTo>
                    <a:pt x="248928" y="376967"/>
                  </a:lnTo>
                  <a:lnTo>
                    <a:pt x="275512" y="339846"/>
                  </a:lnTo>
                  <a:lnTo>
                    <a:pt x="305920" y="305927"/>
                  </a:lnTo>
                  <a:lnTo>
                    <a:pt x="339841" y="275520"/>
                  </a:lnTo>
                  <a:lnTo>
                    <a:pt x="376963" y="248937"/>
                  </a:lnTo>
                  <a:lnTo>
                    <a:pt x="416975" y="226489"/>
                  </a:lnTo>
                  <a:lnTo>
                    <a:pt x="459565" y="208488"/>
                  </a:lnTo>
                  <a:lnTo>
                    <a:pt x="504422" y="195245"/>
                  </a:lnTo>
                  <a:lnTo>
                    <a:pt x="551236" y="187070"/>
                  </a:lnTo>
                  <a:lnTo>
                    <a:pt x="599694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  <a:path w="1199514" h="1199514">
                  <a:moveTo>
                    <a:pt x="1031819" y="184277"/>
                  </a:moveTo>
                  <a:lnTo>
                    <a:pt x="599694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4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439" y="3201923"/>
              <a:ext cx="1301496" cy="12999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4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5816" y="3223259"/>
              <a:ext cx="1299971" cy="13014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7659" y="10079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0269" y="1015365"/>
                  </a:lnTo>
                  <a:lnTo>
                    <a:pt x="598932" y="1015365"/>
                  </a:lnTo>
                  <a:lnTo>
                    <a:pt x="550552" y="1012569"/>
                  </a:lnTo>
                  <a:lnTo>
                    <a:pt x="503809" y="1004389"/>
                  </a:lnTo>
                  <a:lnTo>
                    <a:pt x="459016" y="991137"/>
                  </a:lnTo>
                  <a:lnTo>
                    <a:pt x="416482" y="973123"/>
                  </a:lnTo>
                  <a:lnTo>
                    <a:pt x="376521" y="950661"/>
                  </a:lnTo>
                  <a:lnTo>
                    <a:pt x="339444" y="924061"/>
                  </a:lnTo>
                  <a:lnTo>
                    <a:pt x="305561" y="893635"/>
                  </a:lnTo>
                  <a:lnTo>
                    <a:pt x="275186" y="859694"/>
                  </a:lnTo>
                  <a:lnTo>
                    <a:pt x="248629" y="822551"/>
                  </a:lnTo>
                  <a:lnTo>
                    <a:pt x="226201" y="782516"/>
                  </a:lnTo>
                  <a:lnTo>
                    <a:pt x="208215" y="739901"/>
                  </a:lnTo>
                  <a:lnTo>
                    <a:pt x="194983" y="695018"/>
                  </a:lnTo>
                  <a:lnTo>
                    <a:pt x="186814" y="648178"/>
                  </a:lnTo>
                  <a:lnTo>
                    <a:pt x="184023" y="599694"/>
                  </a:lnTo>
                  <a:lnTo>
                    <a:pt x="186814" y="551209"/>
                  </a:lnTo>
                  <a:lnTo>
                    <a:pt x="194983" y="504369"/>
                  </a:lnTo>
                  <a:lnTo>
                    <a:pt x="208215" y="459486"/>
                  </a:lnTo>
                  <a:lnTo>
                    <a:pt x="226201" y="416871"/>
                  </a:lnTo>
                  <a:lnTo>
                    <a:pt x="248629" y="376836"/>
                  </a:lnTo>
                  <a:lnTo>
                    <a:pt x="275186" y="339693"/>
                  </a:lnTo>
                  <a:lnTo>
                    <a:pt x="305562" y="305752"/>
                  </a:lnTo>
                  <a:lnTo>
                    <a:pt x="339444" y="275326"/>
                  </a:lnTo>
                  <a:lnTo>
                    <a:pt x="376521" y="248726"/>
                  </a:lnTo>
                  <a:lnTo>
                    <a:pt x="416482" y="226264"/>
                  </a:lnTo>
                  <a:lnTo>
                    <a:pt x="459016" y="208250"/>
                  </a:lnTo>
                  <a:lnTo>
                    <a:pt x="503809" y="194998"/>
                  </a:lnTo>
                  <a:lnTo>
                    <a:pt x="550552" y="186818"/>
                  </a:lnTo>
                  <a:lnTo>
                    <a:pt x="598932" y="184023"/>
                  </a:lnTo>
                  <a:lnTo>
                    <a:pt x="1030269" y="184023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  <a:path w="1198245" h="1199514">
                  <a:moveTo>
                    <a:pt x="1030269" y="184023"/>
                  </a:moveTo>
                  <a:lnTo>
                    <a:pt x="598932" y="184023"/>
                  </a:lnTo>
                  <a:lnTo>
                    <a:pt x="647311" y="186818"/>
                  </a:lnTo>
                  <a:lnTo>
                    <a:pt x="694054" y="194998"/>
                  </a:lnTo>
                  <a:lnTo>
                    <a:pt x="738847" y="208250"/>
                  </a:lnTo>
                  <a:lnTo>
                    <a:pt x="781381" y="226264"/>
                  </a:lnTo>
                  <a:lnTo>
                    <a:pt x="821342" y="248726"/>
                  </a:lnTo>
                  <a:lnTo>
                    <a:pt x="858419" y="275326"/>
                  </a:lnTo>
                  <a:lnTo>
                    <a:pt x="892302" y="305752"/>
                  </a:lnTo>
                  <a:lnTo>
                    <a:pt x="922677" y="339693"/>
                  </a:lnTo>
                  <a:lnTo>
                    <a:pt x="949234" y="376836"/>
                  </a:lnTo>
                  <a:lnTo>
                    <a:pt x="971662" y="416871"/>
                  </a:lnTo>
                  <a:lnTo>
                    <a:pt x="989648" y="459486"/>
                  </a:lnTo>
                  <a:lnTo>
                    <a:pt x="1002880" y="504369"/>
                  </a:lnTo>
                  <a:lnTo>
                    <a:pt x="1011049" y="551209"/>
                  </a:lnTo>
                  <a:lnTo>
                    <a:pt x="1013840" y="599694"/>
                  </a:lnTo>
                  <a:lnTo>
                    <a:pt x="1011049" y="648178"/>
                  </a:lnTo>
                  <a:lnTo>
                    <a:pt x="1002880" y="695018"/>
                  </a:lnTo>
                  <a:lnTo>
                    <a:pt x="989648" y="739901"/>
                  </a:lnTo>
                  <a:lnTo>
                    <a:pt x="971662" y="782516"/>
                  </a:lnTo>
                  <a:lnTo>
                    <a:pt x="949234" y="822551"/>
                  </a:lnTo>
                  <a:lnTo>
                    <a:pt x="922677" y="859694"/>
                  </a:lnTo>
                  <a:lnTo>
                    <a:pt x="892301" y="893635"/>
                  </a:lnTo>
                  <a:lnTo>
                    <a:pt x="858419" y="924061"/>
                  </a:lnTo>
                  <a:lnTo>
                    <a:pt x="821342" y="950661"/>
                  </a:lnTo>
                  <a:lnTo>
                    <a:pt x="781381" y="973123"/>
                  </a:lnTo>
                  <a:lnTo>
                    <a:pt x="738847" y="991137"/>
                  </a:lnTo>
                  <a:lnTo>
                    <a:pt x="694054" y="1004389"/>
                  </a:lnTo>
                  <a:lnTo>
                    <a:pt x="647311" y="1012569"/>
                  </a:lnTo>
                  <a:lnTo>
                    <a:pt x="598932" y="1015365"/>
                  </a:lnTo>
                  <a:lnTo>
                    <a:pt x="1030269" y="10153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30269" y="18402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667" y="3201923"/>
              <a:ext cx="1301496" cy="12999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5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519" y="3223259"/>
              <a:ext cx="1301496" cy="13014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3" y="1015111"/>
                  </a:lnTo>
                  <a:lnTo>
                    <a:pt x="551236" y="1012317"/>
                  </a:lnTo>
                  <a:lnTo>
                    <a:pt x="504423" y="1004142"/>
                  </a:lnTo>
                  <a:lnTo>
                    <a:pt x="459566" y="990899"/>
                  </a:lnTo>
                  <a:lnTo>
                    <a:pt x="416977" y="972898"/>
                  </a:lnTo>
                  <a:lnTo>
                    <a:pt x="376967" y="950450"/>
                  </a:lnTo>
                  <a:lnTo>
                    <a:pt x="339846" y="923867"/>
                  </a:lnTo>
                  <a:lnTo>
                    <a:pt x="305927" y="893460"/>
                  </a:lnTo>
                  <a:lnTo>
                    <a:pt x="275520" y="859541"/>
                  </a:lnTo>
                  <a:lnTo>
                    <a:pt x="248937" y="822420"/>
                  </a:lnTo>
                  <a:lnTo>
                    <a:pt x="226489" y="782410"/>
                  </a:lnTo>
                  <a:lnTo>
                    <a:pt x="208488" y="739821"/>
                  </a:lnTo>
                  <a:lnTo>
                    <a:pt x="195245" y="694964"/>
                  </a:lnTo>
                  <a:lnTo>
                    <a:pt x="187070" y="648151"/>
                  </a:lnTo>
                  <a:lnTo>
                    <a:pt x="184276" y="599694"/>
                  </a:lnTo>
                  <a:lnTo>
                    <a:pt x="187070" y="551236"/>
                  </a:lnTo>
                  <a:lnTo>
                    <a:pt x="195245" y="504423"/>
                  </a:lnTo>
                  <a:lnTo>
                    <a:pt x="208488" y="459566"/>
                  </a:lnTo>
                  <a:lnTo>
                    <a:pt x="226489" y="416977"/>
                  </a:lnTo>
                  <a:lnTo>
                    <a:pt x="248937" y="376967"/>
                  </a:lnTo>
                  <a:lnTo>
                    <a:pt x="275520" y="339846"/>
                  </a:lnTo>
                  <a:lnTo>
                    <a:pt x="305927" y="305927"/>
                  </a:lnTo>
                  <a:lnTo>
                    <a:pt x="339846" y="275520"/>
                  </a:lnTo>
                  <a:lnTo>
                    <a:pt x="376967" y="248937"/>
                  </a:lnTo>
                  <a:lnTo>
                    <a:pt x="416977" y="226489"/>
                  </a:lnTo>
                  <a:lnTo>
                    <a:pt x="459566" y="208488"/>
                  </a:lnTo>
                  <a:lnTo>
                    <a:pt x="504423" y="195245"/>
                  </a:lnTo>
                  <a:lnTo>
                    <a:pt x="551236" y="187070"/>
                  </a:lnTo>
                  <a:lnTo>
                    <a:pt x="599693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  <a:path w="1199515" h="1199514">
                  <a:moveTo>
                    <a:pt x="1031819" y="184277"/>
                  </a:moveTo>
                  <a:lnTo>
                    <a:pt x="599693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3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10895" y="4591799"/>
            <a:ext cx="2470785" cy="1653539"/>
            <a:chOff x="310895" y="4591799"/>
            <a:chExt cx="2470785" cy="1653539"/>
          </a:xfrm>
        </p:grpSpPr>
        <p:pic>
          <p:nvPicPr>
            <p:cNvPr id="22" name="object 2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895" y="4591799"/>
              <a:ext cx="2470404" cy="16535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45107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2" y="0"/>
                  </a:moveTo>
                  <a:lnTo>
                    <a:pt x="130492" y="0"/>
                  </a:lnTo>
                  <a:lnTo>
                    <a:pt x="79697" y="10255"/>
                  </a:lnTo>
                  <a:lnTo>
                    <a:pt x="38219" y="38227"/>
                  </a:lnTo>
                  <a:lnTo>
                    <a:pt x="10254" y="79724"/>
                  </a:lnTo>
                  <a:lnTo>
                    <a:pt x="0" y="130556"/>
                  </a:lnTo>
                  <a:lnTo>
                    <a:pt x="0" y="1140523"/>
                  </a:lnTo>
                  <a:lnTo>
                    <a:pt x="10254" y="1191318"/>
                  </a:lnTo>
                  <a:lnTo>
                    <a:pt x="38219" y="1232796"/>
                  </a:lnTo>
                  <a:lnTo>
                    <a:pt x="79697" y="1260761"/>
                  </a:lnTo>
                  <a:lnTo>
                    <a:pt x="130492" y="1271016"/>
                  </a:lnTo>
                  <a:lnTo>
                    <a:pt x="2211832" y="1271016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6"/>
                  </a:lnTo>
                  <a:lnTo>
                    <a:pt x="2332132" y="79724"/>
                  </a:lnTo>
                  <a:lnTo>
                    <a:pt x="2304161" y="38227"/>
                  </a:lnTo>
                  <a:lnTo>
                    <a:pt x="2262663" y="10255"/>
                  </a:lnTo>
                  <a:lnTo>
                    <a:pt x="221183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0" y="130556"/>
                  </a:moveTo>
                  <a:lnTo>
                    <a:pt x="10254" y="79724"/>
                  </a:lnTo>
                  <a:lnTo>
                    <a:pt x="38219" y="38227"/>
                  </a:lnTo>
                  <a:lnTo>
                    <a:pt x="79697" y="10255"/>
                  </a:lnTo>
                  <a:lnTo>
                    <a:pt x="130492" y="0"/>
                  </a:lnTo>
                  <a:lnTo>
                    <a:pt x="2211832" y="0"/>
                  </a:lnTo>
                  <a:lnTo>
                    <a:pt x="2262663" y="10255"/>
                  </a:lnTo>
                  <a:lnTo>
                    <a:pt x="2304161" y="38227"/>
                  </a:lnTo>
                  <a:lnTo>
                    <a:pt x="2332132" y="79724"/>
                  </a:lnTo>
                  <a:lnTo>
                    <a:pt x="2342388" y="130556"/>
                  </a:lnTo>
                  <a:lnTo>
                    <a:pt x="2342388" y="1140523"/>
                  </a:lnTo>
                  <a:lnTo>
                    <a:pt x="2332132" y="1191318"/>
                  </a:lnTo>
                  <a:lnTo>
                    <a:pt x="2304161" y="1232796"/>
                  </a:lnTo>
                  <a:lnTo>
                    <a:pt x="2262663" y="1260761"/>
                  </a:lnTo>
                  <a:lnTo>
                    <a:pt x="2211832" y="1271016"/>
                  </a:lnTo>
                  <a:lnTo>
                    <a:pt x="130492" y="1271016"/>
                  </a:lnTo>
                  <a:lnTo>
                    <a:pt x="79697" y="1260761"/>
                  </a:lnTo>
                  <a:lnTo>
                    <a:pt x="38219" y="1232796"/>
                  </a:lnTo>
                  <a:lnTo>
                    <a:pt x="10254" y="1191318"/>
                  </a:lnTo>
                  <a:lnTo>
                    <a:pt x="0" y="1140523"/>
                  </a:lnTo>
                  <a:lnTo>
                    <a:pt x="0" y="130556"/>
                  </a:lnTo>
                  <a:close/>
                </a:path>
              </a:pathLst>
            </a:custGeom>
            <a:ln w="25400">
              <a:solidFill>
                <a:srgbClr val="00946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03859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36" y="0"/>
                  </a:lnTo>
                  <a:lnTo>
                    <a:pt x="69281" y="8915"/>
                  </a:lnTo>
                  <a:lnTo>
                    <a:pt x="33224" y="33226"/>
                  </a:lnTo>
                  <a:lnTo>
                    <a:pt x="8914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4" y="1035618"/>
                  </a:lnTo>
                  <a:lnTo>
                    <a:pt x="33224" y="1071675"/>
                  </a:lnTo>
                  <a:lnTo>
                    <a:pt x="69281" y="1095985"/>
                  </a:lnTo>
                  <a:lnTo>
                    <a:pt x="113436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64608" y="4591811"/>
            <a:ext cx="2444750" cy="1640205"/>
            <a:chOff x="4864608" y="4591811"/>
            <a:chExt cx="2444750" cy="1640205"/>
          </a:xfrm>
        </p:grpSpPr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4608" y="4591811"/>
              <a:ext cx="2444495" cy="16398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86628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6" y="0"/>
                  </a:moveTo>
                  <a:lnTo>
                    <a:pt x="0" y="289559"/>
                  </a:lnTo>
                  <a:lnTo>
                    <a:pt x="329946" y="579119"/>
                  </a:lnTo>
                  <a:lnTo>
                    <a:pt x="659892" y="289559"/>
                  </a:lnTo>
                  <a:lnTo>
                    <a:pt x="329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45380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7" y="1232796"/>
                  </a:lnTo>
                  <a:lnTo>
                    <a:pt x="79724" y="1260761"/>
                  </a:lnTo>
                  <a:lnTo>
                    <a:pt x="130556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45380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1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1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304019" y="4591811"/>
            <a:ext cx="2444750" cy="1640205"/>
            <a:chOff x="9304019" y="4591811"/>
            <a:chExt cx="2444750" cy="1640205"/>
          </a:xfrm>
        </p:grpSpPr>
        <p:pic>
          <p:nvPicPr>
            <p:cNvPr id="33" name="object 3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4019" y="4591811"/>
              <a:ext cx="2444496" cy="16398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226039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384791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6" y="1232796"/>
                  </a:lnTo>
                  <a:lnTo>
                    <a:pt x="79724" y="1260761"/>
                  </a:lnTo>
                  <a:lnTo>
                    <a:pt x="130555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0" y="1232796"/>
                  </a:lnTo>
                  <a:lnTo>
                    <a:pt x="2332132" y="1191318"/>
                  </a:lnTo>
                  <a:lnTo>
                    <a:pt x="2342387" y="1140523"/>
                  </a:lnTo>
                  <a:lnTo>
                    <a:pt x="2342387" y="130555"/>
                  </a:lnTo>
                  <a:lnTo>
                    <a:pt x="2332132" y="79724"/>
                  </a:lnTo>
                  <a:lnTo>
                    <a:pt x="2304160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384791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0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0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7" y="991463"/>
                  </a:lnTo>
                  <a:lnTo>
                    <a:pt x="2342387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567939" y="1444752"/>
            <a:ext cx="2444750" cy="1640205"/>
            <a:chOff x="2567939" y="1444752"/>
            <a:chExt cx="2444750" cy="1640205"/>
          </a:xfrm>
        </p:grpSpPr>
        <p:pic>
          <p:nvPicPr>
            <p:cNvPr id="38" name="object 38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7939" y="1444752"/>
              <a:ext cx="2444495" cy="163982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648712" y="1470659"/>
              <a:ext cx="2342515" cy="1537970"/>
            </a:xfrm>
            <a:custGeom>
              <a:avLst/>
              <a:gdLst/>
              <a:ahLst/>
              <a:cxnLst/>
              <a:rect l="l" t="t" r="r" b="b"/>
              <a:pathLst>
                <a:path w="2342515" h="1537970">
                  <a:moveTo>
                    <a:pt x="2342388" y="130556"/>
                  </a:moveTo>
                  <a:lnTo>
                    <a:pt x="2332126" y="79730"/>
                  </a:lnTo>
                  <a:lnTo>
                    <a:pt x="2304161" y="38227"/>
                  </a:lnTo>
                  <a:lnTo>
                    <a:pt x="2262657" y="10261"/>
                  </a:lnTo>
                  <a:lnTo>
                    <a:pt x="2211832" y="0"/>
                  </a:lnTo>
                  <a:lnTo>
                    <a:pt x="130556" y="0"/>
                  </a:lnTo>
                  <a:lnTo>
                    <a:pt x="79717" y="10261"/>
                  </a:lnTo>
                  <a:lnTo>
                    <a:pt x="38227" y="38227"/>
                  </a:lnTo>
                  <a:lnTo>
                    <a:pt x="10248" y="79730"/>
                  </a:lnTo>
                  <a:lnTo>
                    <a:pt x="0" y="130556"/>
                  </a:lnTo>
                  <a:lnTo>
                    <a:pt x="0" y="294767"/>
                  </a:lnTo>
                  <a:lnTo>
                    <a:pt x="0" y="1140460"/>
                  </a:lnTo>
                  <a:lnTo>
                    <a:pt x="0" y="1172845"/>
                  </a:lnTo>
                  <a:lnTo>
                    <a:pt x="8915" y="1216990"/>
                  </a:lnTo>
                  <a:lnTo>
                    <a:pt x="33223" y="1253032"/>
                  </a:lnTo>
                  <a:lnTo>
                    <a:pt x="69265" y="1277340"/>
                  </a:lnTo>
                  <a:lnTo>
                    <a:pt x="113411" y="1286256"/>
                  </a:lnTo>
                  <a:lnTo>
                    <a:pt x="884656" y="1286256"/>
                  </a:lnTo>
                  <a:lnTo>
                    <a:pt x="1171194" y="1537716"/>
                  </a:lnTo>
                  <a:lnTo>
                    <a:pt x="1457706" y="1286256"/>
                  </a:lnTo>
                  <a:lnTo>
                    <a:pt x="2228977" y="1286256"/>
                  </a:lnTo>
                  <a:lnTo>
                    <a:pt x="2273109" y="1277340"/>
                  </a:lnTo>
                  <a:lnTo>
                    <a:pt x="2309152" y="1253032"/>
                  </a:lnTo>
                  <a:lnTo>
                    <a:pt x="2333460" y="1216990"/>
                  </a:lnTo>
                  <a:lnTo>
                    <a:pt x="2342388" y="1172845"/>
                  </a:lnTo>
                  <a:lnTo>
                    <a:pt x="2342388" y="1140460"/>
                  </a:lnTo>
                  <a:lnTo>
                    <a:pt x="2342388" y="294767"/>
                  </a:lnTo>
                  <a:lnTo>
                    <a:pt x="2342388" y="13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7059168" y="1444752"/>
            <a:ext cx="2444750" cy="1640205"/>
            <a:chOff x="7059168" y="1444752"/>
            <a:chExt cx="2444750" cy="1640205"/>
          </a:xfrm>
        </p:grpSpPr>
        <p:pic>
          <p:nvPicPr>
            <p:cNvPr id="41" name="object 41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9168" y="1444752"/>
              <a:ext cx="2444496" cy="163982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981188" y="2429255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19">
                  <a:moveTo>
                    <a:pt x="329945" y="0"/>
                  </a:moveTo>
                  <a:lnTo>
                    <a:pt x="0" y="289560"/>
                  </a:lnTo>
                  <a:lnTo>
                    <a:pt x="329945" y="579120"/>
                  </a:lnTo>
                  <a:lnTo>
                    <a:pt x="659891" y="289560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139940" y="1470660"/>
              <a:ext cx="2342515" cy="1270000"/>
            </a:xfrm>
            <a:custGeom>
              <a:avLst/>
              <a:gdLst/>
              <a:ahLst/>
              <a:cxnLst/>
              <a:rect l="l" t="t" r="r" b="b"/>
              <a:pathLst>
                <a:path w="2342515" h="1270000">
                  <a:moveTo>
                    <a:pt x="2212085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1139189"/>
                  </a:lnTo>
                  <a:lnTo>
                    <a:pt x="10233" y="1189928"/>
                  </a:lnTo>
                  <a:lnTo>
                    <a:pt x="38147" y="1231344"/>
                  </a:lnTo>
                  <a:lnTo>
                    <a:pt x="79563" y="1259258"/>
                  </a:lnTo>
                  <a:lnTo>
                    <a:pt x="130301" y="1269491"/>
                  </a:lnTo>
                  <a:lnTo>
                    <a:pt x="2212085" y="1269491"/>
                  </a:lnTo>
                  <a:lnTo>
                    <a:pt x="2262824" y="1259258"/>
                  </a:lnTo>
                  <a:lnTo>
                    <a:pt x="2304240" y="1231344"/>
                  </a:lnTo>
                  <a:lnTo>
                    <a:pt x="2332154" y="1189928"/>
                  </a:lnTo>
                  <a:lnTo>
                    <a:pt x="2342387" y="1139189"/>
                  </a:lnTo>
                  <a:lnTo>
                    <a:pt x="2342387" y="130301"/>
                  </a:lnTo>
                  <a:lnTo>
                    <a:pt x="2332154" y="79563"/>
                  </a:lnTo>
                  <a:lnTo>
                    <a:pt x="2304240" y="38147"/>
                  </a:lnTo>
                  <a:lnTo>
                    <a:pt x="2262824" y="10233"/>
                  </a:lnTo>
                  <a:lnTo>
                    <a:pt x="2212085" y="0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139940" y="1652016"/>
              <a:ext cx="2342515" cy="1103630"/>
            </a:xfrm>
            <a:custGeom>
              <a:avLst/>
              <a:gdLst/>
              <a:ahLst/>
              <a:cxnLst/>
              <a:rect l="l" t="t" r="r" b="b"/>
              <a:pathLst>
                <a:path w="2342515" h="1103630">
                  <a:moveTo>
                    <a:pt x="2229104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990092"/>
                  </a:lnTo>
                  <a:lnTo>
                    <a:pt x="8895" y="1034206"/>
                  </a:lnTo>
                  <a:lnTo>
                    <a:pt x="33162" y="1070213"/>
                  </a:lnTo>
                  <a:lnTo>
                    <a:pt x="69169" y="1094480"/>
                  </a:lnTo>
                  <a:lnTo>
                    <a:pt x="113283" y="1103376"/>
                  </a:lnTo>
                  <a:lnTo>
                    <a:pt x="2229104" y="1103376"/>
                  </a:lnTo>
                  <a:lnTo>
                    <a:pt x="2273218" y="1094480"/>
                  </a:lnTo>
                  <a:lnTo>
                    <a:pt x="2309225" y="1070213"/>
                  </a:lnTo>
                  <a:lnTo>
                    <a:pt x="2333492" y="1034206"/>
                  </a:lnTo>
                  <a:lnTo>
                    <a:pt x="2342387" y="990092"/>
                  </a:lnTo>
                  <a:lnTo>
                    <a:pt x="2342387" y="113284"/>
                  </a:lnTo>
                  <a:lnTo>
                    <a:pt x="2333492" y="69169"/>
                  </a:lnTo>
                  <a:lnTo>
                    <a:pt x="2309225" y="33162"/>
                  </a:lnTo>
                  <a:lnTo>
                    <a:pt x="2273218" y="8895"/>
                  </a:lnTo>
                  <a:lnTo>
                    <a:pt x="222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257657" y="99771"/>
            <a:ext cx="1168146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5840" marR="5080" indent="-993775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3</a:t>
            </a:r>
            <a:r>
              <a:rPr sz="4400" spc="-10" dirty="0"/>
              <a:t> </a:t>
            </a:r>
            <a:r>
              <a:rPr sz="4400" dirty="0"/>
              <a:t>-</a:t>
            </a:r>
            <a:r>
              <a:rPr sz="4400" spc="-5" dirty="0"/>
              <a:t> </a:t>
            </a:r>
            <a:r>
              <a:rPr sz="4400" dirty="0"/>
              <a:t>LINHA</a:t>
            </a:r>
            <a:r>
              <a:rPr sz="4400" spc="-5" dirty="0"/>
              <a:t> </a:t>
            </a:r>
            <a:r>
              <a:rPr sz="4400" dirty="0"/>
              <a:t>DO TEMPO</a:t>
            </a:r>
            <a:r>
              <a:rPr sz="4400" spc="-20" dirty="0"/>
              <a:t> </a:t>
            </a:r>
            <a:r>
              <a:rPr sz="4400" dirty="0"/>
              <a:t>DAS</a:t>
            </a:r>
            <a:r>
              <a:rPr sz="4400" spc="-5" dirty="0"/>
              <a:t> </a:t>
            </a:r>
            <a:r>
              <a:rPr sz="4400" dirty="0"/>
              <a:t>AÇÕES DE </a:t>
            </a:r>
            <a:r>
              <a:rPr sz="4400" spc="-20" dirty="0"/>
              <a:t>DEUS </a:t>
            </a:r>
            <a:r>
              <a:rPr sz="4400" dirty="0"/>
              <a:t>NA VIDA DE</a:t>
            </a:r>
            <a:r>
              <a:rPr sz="4400" spc="10" dirty="0"/>
              <a:t> </a:t>
            </a:r>
            <a:r>
              <a:rPr sz="4400" dirty="0"/>
              <a:t>FRANCISCO B. </a:t>
            </a:r>
            <a:r>
              <a:rPr sz="4400" spc="-10" dirty="0"/>
              <a:t>TUDELA</a:t>
            </a:r>
            <a:endParaRPr sz="4400"/>
          </a:p>
        </p:txBody>
      </p:sp>
      <p:sp>
        <p:nvSpPr>
          <p:cNvPr id="46" name="object 46"/>
          <p:cNvSpPr txBox="1"/>
          <p:nvPr/>
        </p:nvSpPr>
        <p:spPr>
          <a:xfrm>
            <a:off x="2803651" y="1713738"/>
            <a:ext cx="1616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Nasce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Renato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77776" y="1691544"/>
            <a:ext cx="3320669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Fomos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para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PIB</a:t>
            </a:r>
            <a:r>
              <a:rPr kumimoji="0" lang="pt-BR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Penha</a:t>
            </a:r>
            <a:endParaRPr kumimoji="0" lang="pt-BR" sz="2000" b="0" i="0" u="none" strike="noStrike" kern="0" cap="none" spc="-1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Prof. Homenageado</a:t>
            </a:r>
            <a:r>
              <a:rPr kumimoji="0" lang="pt-BR" sz="2000" b="0" i="0" u="none" strike="noStrike" kern="0" cap="none" spc="-10" normalizeH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pela 9ª vez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Prof. FEI 92 a 98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625093" y="5133317"/>
            <a:ext cx="1838960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Nasce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Fernanda</a:t>
            </a:r>
            <a:endParaRPr kumimoji="0" lang="pt-BR" sz="2000" b="0" i="0" u="none" strike="noStrike" kern="0" cap="none" spc="-10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ETFSP – 86 a 98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96001" y="4984241"/>
            <a:ext cx="219189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Nasce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Mariana</a:t>
            </a:r>
            <a:endParaRPr kumimoji="0" lang="pt-BR" sz="2000" b="0" i="0" u="none" strike="noStrike" kern="0" cap="none" spc="-1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681464" y="4979670"/>
            <a:ext cx="17468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890" marR="5080" lvl="0" indent="-50482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Iniciamos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culto infantil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51" name="object 51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1986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3" name="object 53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3533647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1988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19" y="3584447"/>
            <a:ext cx="973835" cy="635507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8000492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9" name="object 59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1994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155" y="-1839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784" y="3201923"/>
            <a:ext cx="11821795" cy="1323340"/>
            <a:chOff x="176784" y="3201923"/>
            <a:chExt cx="11821795" cy="132334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784" y="3733825"/>
              <a:ext cx="11821668" cy="2803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6710" y="3759961"/>
              <a:ext cx="11541760" cy="177800"/>
            </a:xfrm>
            <a:custGeom>
              <a:avLst/>
              <a:gdLst/>
              <a:ahLst/>
              <a:cxnLst/>
              <a:rect l="l" t="t" r="r" b="b"/>
              <a:pathLst>
                <a:path w="11541760" h="177800">
                  <a:moveTo>
                    <a:pt x="0" y="177800"/>
                  </a:moveTo>
                  <a:lnTo>
                    <a:pt x="11541760" y="177800"/>
                  </a:lnTo>
                  <a:lnTo>
                    <a:pt x="11541760" y="0"/>
                  </a:lnTo>
                  <a:lnTo>
                    <a:pt x="0" y="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588" y="3223259"/>
              <a:ext cx="1301496" cy="13014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4" y="1015111"/>
                  </a:lnTo>
                  <a:lnTo>
                    <a:pt x="551236" y="1012317"/>
                  </a:lnTo>
                  <a:lnTo>
                    <a:pt x="504422" y="1004142"/>
                  </a:lnTo>
                  <a:lnTo>
                    <a:pt x="459565" y="990899"/>
                  </a:lnTo>
                  <a:lnTo>
                    <a:pt x="416975" y="972898"/>
                  </a:lnTo>
                  <a:lnTo>
                    <a:pt x="376963" y="950450"/>
                  </a:lnTo>
                  <a:lnTo>
                    <a:pt x="339841" y="923867"/>
                  </a:lnTo>
                  <a:lnTo>
                    <a:pt x="305920" y="893460"/>
                  </a:lnTo>
                  <a:lnTo>
                    <a:pt x="275512" y="859541"/>
                  </a:lnTo>
                  <a:lnTo>
                    <a:pt x="248928" y="822420"/>
                  </a:lnTo>
                  <a:lnTo>
                    <a:pt x="226479" y="782410"/>
                  </a:lnTo>
                  <a:lnTo>
                    <a:pt x="208477" y="739821"/>
                  </a:lnTo>
                  <a:lnTo>
                    <a:pt x="195233" y="694964"/>
                  </a:lnTo>
                  <a:lnTo>
                    <a:pt x="187058" y="648151"/>
                  </a:lnTo>
                  <a:lnTo>
                    <a:pt x="184264" y="599694"/>
                  </a:lnTo>
                  <a:lnTo>
                    <a:pt x="187058" y="551236"/>
                  </a:lnTo>
                  <a:lnTo>
                    <a:pt x="195233" y="504423"/>
                  </a:lnTo>
                  <a:lnTo>
                    <a:pt x="208477" y="459566"/>
                  </a:lnTo>
                  <a:lnTo>
                    <a:pt x="226479" y="416977"/>
                  </a:lnTo>
                  <a:lnTo>
                    <a:pt x="248928" y="376967"/>
                  </a:lnTo>
                  <a:lnTo>
                    <a:pt x="275512" y="339846"/>
                  </a:lnTo>
                  <a:lnTo>
                    <a:pt x="305920" y="305927"/>
                  </a:lnTo>
                  <a:lnTo>
                    <a:pt x="339841" y="275520"/>
                  </a:lnTo>
                  <a:lnTo>
                    <a:pt x="376963" y="248937"/>
                  </a:lnTo>
                  <a:lnTo>
                    <a:pt x="416975" y="226489"/>
                  </a:lnTo>
                  <a:lnTo>
                    <a:pt x="459565" y="208488"/>
                  </a:lnTo>
                  <a:lnTo>
                    <a:pt x="504422" y="195245"/>
                  </a:lnTo>
                  <a:lnTo>
                    <a:pt x="551236" y="187070"/>
                  </a:lnTo>
                  <a:lnTo>
                    <a:pt x="599694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  <a:path w="1199514" h="1199514">
                  <a:moveTo>
                    <a:pt x="1031819" y="184277"/>
                  </a:moveTo>
                  <a:lnTo>
                    <a:pt x="599694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4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439" y="3201923"/>
              <a:ext cx="1301496" cy="12999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4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5816" y="3223259"/>
              <a:ext cx="1299971" cy="13014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7659" y="10079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0269" y="1015365"/>
                  </a:lnTo>
                  <a:lnTo>
                    <a:pt x="598932" y="1015365"/>
                  </a:lnTo>
                  <a:lnTo>
                    <a:pt x="550552" y="1012569"/>
                  </a:lnTo>
                  <a:lnTo>
                    <a:pt x="503809" y="1004389"/>
                  </a:lnTo>
                  <a:lnTo>
                    <a:pt x="459016" y="991137"/>
                  </a:lnTo>
                  <a:lnTo>
                    <a:pt x="416482" y="973123"/>
                  </a:lnTo>
                  <a:lnTo>
                    <a:pt x="376521" y="950661"/>
                  </a:lnTo>
                  <a:lnTo>
                    <a:pt x="339444" y="924061"/>
                  </a:lnTo>
                  <a:lnTo>
                    <a:pt x="305561" y="893635"/>
                  </a:lnTo>
                  <a:lnTo>
                    <a:pt x="275186" y="859694"/>
                  </a:lnTo>
                  <a:lnTo>
                    <a:pt x="248629" y="822551"/>
                  </a:lnTo>
                  <a:lnTo>
                    <a:pt x="226201" y="782516"/>
                  </a:lnTo>
                  <a:lnTo>
                    <a:pt x="208215" y="739901"/>
                  </a:lnTo>
                  <a:lnTo>
                    <a:pt x="194983" y="695018"/>
                  </a:lnTo>
                  <a:lnTo>
                    <a:pt x="186814" y="648178"/>
                  </a:lnTo>
                  <a:lnTo>
                    <a:pt x="184023" y="599694"/>
                  </a:lnTo>
                  <a:lnTo>
                    <a:pt x="186814" y="551209"/>
                  </a:lnTo>
                  <a:lnTo>
                    <a:pt x="194983" y="504369"/>
                  </a:lnTo>
                  <a:lnTo>
                    <a:pt x="208215" y="459486"/>
                  </a:lnTo>
                  <a:lnTo>
                    <a:pt x="226201" y="416871"/>
                  </a:lnTo>
                  <a:lnTo>
                    <a:pt x="248629" y="376836"/>
                  </a:lnTo>
                  <a:lnTo>
                    <a:pt x="275186" y="339693"/>
                  </a:lnTo>
                  <a:lnTo>
                    <a:pt x="305562" y="305752"/>
                  </a:lnTo>
                  <a:lnTo>
                    <a:pt x="339444" y="275326"/>
                  </a:lnTo>
                  <a:lnTo>
                    <a:pt x="376521" y="248726"/>
                  </a:lnTo>
                  <a:lnTo>
                    <a:pt x="416482" y="226264"/>
                  </a:lnTo>
                  <a:lnTo>
                    <a:pt x="459016" y="208250"/>
                  </a:lnTo>
                  <a:lnTo>
                    <a:pt x="503809" y="194998"/>
                  </a:lnTo>
                  <a:lnTo>
                    <a:pt x="550552" y="186818"/>
                  </a:lnTo>
                  <a:lnTo>
                    <a:pt x="598932" y="184023"/>
                  </a:lnTo>
                  <a:lnTo>
                    <a:pt x="1030269" y="184023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  <a:path w="1198245" h="1199514">
                  <a:moveTo>
                    <a:pt x="1030269" y="184023"/>
                  </a:moveTo>
                  <a:lnTo>
                    <a:pt x="598932" y="184023"/>
                  </a:lnTo>
                  <a:lnTo>
                    <a:pt x="647311" y="186818"/>
                  </a:lnTo>
                  <a:lnTo>
                    <a:pt x="694054" y="194998"/>
                  </a:lnTo>
                  <a:lnTo>
                    <a:pt x="738847" y="208250"/>
                  </a:lnTo>
                  <a:lnTo>
                    <a:pt x="781381" y="226264"/>
                  </a:lnTo>
                  <a:lnTo>
                    <a:pt x="821342" y="248726"/>
                  </a:lnTo>
                  <a:lnTo>
                    <a:pt x="858419" y="275326"/>
                  </a:lnTo>
                  <a:lnTo>
                    <a:pt x="892302" y="305752"/>
                  </a:lnTo>
                  <a:lnTo>
                    <a:pt x="922677" y="339693"/>
                  </a:lnTo>
                  <a:lnTo>
                    <a:pt x="949234" y="376836"/>
                  </a:lnTo>
                  <a:lnTo>
                    <a:pt x="971662" y="416871"/>
                  </a:lnTo>
                  <a:lnTo>
                    <a:pt x="989648" y="459486"/>
                  </a:lnTo>
                  <a:lnTo>
                    <a:pt x="1002880" y="504369"/>
                  </a:lnTo>
                  <a:lnTo>
                    <a:pt x="1011049" y="551209"/>
                  </a:lnTo>
                  <a:lnTo>
                    <a:pt x="1013840" y="599694"/>
                  </a:lnTo>
                  <a:lnTo>
                    <a:pt x="1011049" y="648178"/>
                  </a:lnTo>
                  <a:lnTo>
                    <a:pt x="1002880" y="695018"/>
                  </a:lnTo>
                  <a:lnTo>
                    <a:pt x="989648" y="739901"/>
                  </a:lnTo>
                  <a:lnTo>
                    <a:pt x="971662" y="782516"/>
                  </a:lnTo>
                  <a:lnTo>
                    <a:pt x="949234" y="822551"/>
                  </a:lnTo>
                  <a:lnTo>
                    <a:pt x="922677" y="859694"/>
                  </a:lnTo>
                  <a:lnTo>
                    <a:pt x="892301" y="893635"/>
                  </a:lnTo>
                  <a:lnTo>
                    <a:pt x="858419" y="924061"/>
                  </a:lnTo>
                  <a:lnTo>
                    <a:pt x="821342" y="950661"/>
                  </a:lnTo>
                  <a:lnTo>
                    <a:pt x="781381" y="973123"/>
                  </a:lnTo>
                  <a:lnTo>
                    <a:pt x="738847" y="991137"/>
                  </a:lnTo>
                  <a:lnTo>
                    <a:pt x="694054" y="1004389"/>
                  </a:lnTo>
                  <a:lnTo>
                    <a:pt x="647311" y="1012569"/>
                  </a:lnTo>
                  <a:lnTo>
                    <a:pt x="598932" y="1015365"/>
                  </a:lnTo>
                  <a:lnTo>
                    <a:pt x="1030269" y="10153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30269" y="18402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667" y="3201923"/>
              <a:ext cx="1301496" cy="12999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5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519" y="3223259"/>
              <a:ext cx="1301496" cy="13014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3" y="1015111"/>
                  </a:lnTo>
                  <a:lnTo>
                    <a:pt x="551236" y="1012317"/>
                  </a:lnTo>
                  <a:lnTo>
                    <a:pt x="504423" y="1004142"/>
                  </a:lnTo>
                  <a:lnTo>
                    <a:pt x="459566" y="990899"/>
                  </a:lnTo>
                  <a:lnTo>
                    <a:pt x="416977" y="972898"/>
                  </a:lnTo>
                  <a:lnTo>
                    <a:pt x="376967" y="950450"/>
                  </a:lnTo>
                  <a:lnTo>
                    <a:pt x="339846" y="923867"/>
                  </a:lnTo>
                  <a:lnTo>
                    <a:pt x="305927" y="893460"/>
                  </a:lnTo>
                  <a:lnTo>
                    <a:pt x="275520" y="859541"/>
                  </a:lnTo>
                  <a:lnTo>
                    <a:pt x="248937" y="822420"/>
                  </a:lnTo>
                  <a:lnTo>
                    <a:pt x="226489" y="782410"/>
                  </a:lnTo>
                  <a:lnTo>
                    <a:pt x="208488" y="739821"/>
                  </a:lnTo>
                  <a:lnTo>
                    <a:pt x="195245" y="694964"/>
                  </a:lnTo>
                  <a:lnTo>
                    <a:pt x="187070" y="648151"/>
                  </a:lnTo>
                  <a:lnTo>
                    <a:pt x="184276" y="599694"/>
                  </a:lnTo>
                  <a:lnTo>
                    <a:pt x="187070" y="551236"/>
                  </a:lnTo>
                  <a:lnTo>
                    <a:pt x="195245" y="504423"/>
                  </a:lnTo>
                  <a:lnTo>
                    <a:pt x="208488" y="459566"/>
                  </a:lnTo>
                  <a:lnTo>
                    <a:pt x="226489" y="416977"/>
                  </a:lnTo>
                  <a:lnTo>
                    <a:pt x="248937" y="376967"/>
                  </a:lnTo>
                  <a:lnTo>
                    <a:pt x="275520" y="339846"/>
                  </a:lnTo>
                  <a:lnTo>
                    <a:pt x="305927" y="305927"/>
                  </a:lnTo>
                  <a:lnTo>
                    <a:pt x="339846" y="275520"/>
                  </a:lnTo>
                  <a:lnTo>
                    <a:pt x="376967" y="248937"/>
                  </a:lnTo>
                  <a:lnTo>
                    <a:pt x="416977" y="226489"/>
                  </a:lnTo>
                  <a:lnTo>
                    <a:pt x="459566" y="208488"/>
                  </a:lnTo>
                  <a:lnTo>
                    <a:pt x="504423" y="195245"/>
                  </a:lnTo>
                  <a:lnTo>
                    <a:pt x="551236" y="187070"/>
                  </a:lnTo>
                  <a:lnTo>
                    <a:pt x="599693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  <a:path w="1199515" h="1199514">
                  <a:moveTo>
                    <a:pt x="1031819" y="184277"/>
                  </a:moveTo>
                  <a:lnTo>
                    <a:pt x="599693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3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10895" y="4591799"/>
            <a:ext cx="2470785" cy="1653539"/>
            <a:chOff x="310895" y="4591799"/>
            <a:chExt cx="2470785" cy="1653539"/>
          </a:xfrm>
        </p:grpSpPr>
        <p:pic>
          <p:nvPicPr>
            <p:cNvPr id="22" name="object 2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895" y="4591799"/>
              <a:ext cx="2470404" cy="16535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45107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2" y="0"/>
                  </a:moveTo>
                  <a:lnTo>
                    <a:pt x="130492" y="0"/>
                  </a:lnTo>
                  <a:lnTo>
                    <a:pt x="79697" y="10255"/>
                  </a:lnTo>
                  <a:lnTo>
                    <a:pt x="38219" y="38227"/>
                  </a:lnTo>
                  <a:lnTo>
                    <a:pt x="10254" y="79724"/>
                  </a:lnTo>
                  <a:lnTo>
                    <a:pt x="0" y="130556"/>
                  </a:lnTo>
                  <a:lnTo>
                    <a:pt x="0" y="1140523"/>
                  </a:lnTo>
                  <a:lnTo>
                    <a:pt x="10254" y="1191318"/>
                  </a:lnTo>
                  <a:lnTo>
                    <a:pt x="38219" y="1232796"/>
                  </a:lnTo>
                  <a:lnTo>
                    <a:pt x="79697" y="1260761"/>
                  </a:lnTo>
                  <a:lnTo>
                    <a:pt x="130492" y="1271016"/>
                  </a:lnTo>
                  <a:lnTo>
                    <a:pt x="2211832" y="1271016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6"/>
                  </a:lnTo>
                  <a:lnTo>
                    <a:pt x="2332132" y="79724"/>
                  </a:lnTo>
                  <a:lnTo>
                    <a:pt x="2304161" y="38227"/>
                  </a:lnTo>
                  <a:lnTo>
                    <a:pt x="2262663" y="10255"/>
                  </a:lnTo>
                  <a:lnTo>
                    <a:pt x="221183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0" y="130556"/>
                  </a:moveTo>
                  <a:lnTo>
                    <a:pt x="10254" y="79724"/>
                  </a:lnTo>
                  <a:lnTo>
                    <a:pt x="38219" y="38227"/>
                  </a:lnTo>
                  <a:lnTo>
                    <a:pt x="79697" y="10255"/>
                  </a:lnTo>
                  <a:lnTo>
                    <a:pt x="130492" y="0"/>
                  </a:lnTo>
                  <a:lnTo>
                    <a:pt x="2211832" y="0"/>
                  </a:lnTo>
                  <a:lnTo>
                    <a:pt x="2262663" y="10255"/>
                  </a:lnTo>
                  <a:lnTo>
                    <a:pt x="2304161" y="38227"/>
                  </a:lnTo>
                  <a:lnTo>
                    <a:pt x="2332132" y="79724"/>
                  </a:lnTo>
                  <a:lnTo>
                    <a:pt x="2342388" y="130556"/>
                  </a:lnTo>
                  <a:lnTo>
                    <a:pt x="2342388" y="1140523"/>
                  </a:lnTo>
                  <a:lnTo>
                    <a:pt x="2332132" y="1191318"/>
                  </a:lnTo>
                  <a:lnTo>
                    <a:pt x="2304161" y="1232796"/>
                  </a:lnTo>
                  <a:lnTo>
                    <a:pt x="2262663" y="1260761"/>
                  </a:lnTo>
                  <a:lnTo>
                    <a:pt x="2211832" y="1271016"/>
                  </a:lnTo>
                  <a:lnTo>
                    <a:pt x="130492" y="1271016"/>
                  </a:lnTo>
                  <a:lnTo>
                    <a:pt x="79697" y="1260761"/>
                  </a:lnTo>
                  <a:lnTo>
                    <a:pt x="38219" y="1232796"/>
                  </a:lnTo>
                  <a:lnTo>
                    <a:pt x="10254" y="1191318"/>
                  </a:lnTo>
                  <a:lnTo>
                    <a:pt x="0" y="1140523"/>
                  </a:lnTo>
                  <a:lnTo>
                    <a:pt x="0" y="130556"/>
                  </a:lnTo>
                  <a:close/>
                </a:path>
              </a:pathLst>
            </a:custGeom>
            <a:ln w="25400">
              <a:solidFill>
                <a:srgbClr val="00946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03859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36" y="0"/>
                  </a:lnTo>
                  <a:lnTo>
                    <a:pt x="69281" y="8915"/>
                  </a:lnTo>
                  <a:lnTo>
                    <a:pt x="33224" y="33226"/>
                  </a:lnTo>
                  <a:lnTo>
                    <a:pt x="8914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4" y="1035618"/>
                  </a:lnTo>
                  <a:lnTo>
                    <a:pt x="33224" y="1071675"/>
                  </a:lnTo>
                  <a:lnTo>
                    <a:pt x="69281" y="1095985"/>
                  </a:lnTo>
                  <a:lnTo>
                    <a:pt x="113436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64608" y="4591811"/>
            <a:ext cx="2444750" cy="1640205"/>
            <a:chOff x="4864608" y="4591811"/>
            <a:chExt cx="2444750" cy="1640205"/>
          </a:xfrm>
        </p:grpSpPr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4608" y="4591811"/>
              <a:ext cx="2444495" cy="16398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86628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6" y="0"/>
                  </a:moveTo>
                  <a:lnTo>
                    <a:pt x="0" y="289559"/>
                  </a:lnTo>
                  <a:lnTo>
                    <a:pt x="329946" y="579119"/>
                  </a:lnTo>
                  <a:lnTo>
                    <a:pt x="659892" y="289559"/>
                  </a:lnTo>
                  <a:lnTo>
                    <a:pt x="329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45380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7" y="1232796"/>
                  </a:lnTo>
                  <a:lnTo>
                    <a:pt x="79724" y="1260761"/>
                  </a:lnTo>
                  <a:lnTo>
                    <a:pt x="130556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45380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1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1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304019" y="4591811"/>
            <a:ext cx="2444750" cy="1640205"/>
            <a:chOff x="9304019" y="4591811"/>
            <a:chExt cx="2444750" cy="1640205"/>
          </a:xfrm>
        </p:grpSpPr>
        <p:pic>
          <p:nvPicPr>
            <p:cNvPr id="33" name="object 3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4019" y="4591811"/>
              <a:ext cx="2444496" cy="16398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226039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384791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6" y="1232796"/>
                  </a:lnTo>
                  <a:lnTo>
                    <a:pt x="79724" y="1260761"/>
                  </a:lnTo>
                  <a:lnTo>
                    <a:pt x="130555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0" y="1232796"/>
                  </a:lnTo>
                  <a:lnTo>
                    <a:pt x="2332132" y="1191318"/>
                  </a:lnTo>
                  <a:lnTo>
                    <a:pt x="2342387" y="1140523"/>
                  </a:lnTo>
                  <a:lnTo>
                    <a:pt x="2342387" y="130555"/>
                  </a:lnTo>
                  <a:lnTo>
                    <a:pt x="2332132" y="79724"/>
                  </a:lnTo>
                  <a:lnTo>
                    <a:pt x="2304160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384791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0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0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7" y="991463"/>
                  </a:lnTo>
                  <a:lnTo>
                    <a:pt x="2342387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567939" y="1444752"/>
            <a:ext cx="2444750" cy="1640205"/>
            <a:chOff x="2567939" y="1444752"/>
            <a:chExt cx="2444750" cy="1640205"/>
          </a:xfrm>
        </p:grpSpPr>
        <p:pic>
          <p:nvPicPr>
            <p:cNvPr id="38" name="object 38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7939" y="1444752"/>
              <a:ext cx="2444495" cy="163982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648712" y="1470659"/>
              <a:ext cx="2342515" cy="1537970"/>
            </a:xfrm>
            <a:custGeom>
              <a:avLst/>
              <a:gdLst/>
              <a:ahLst/>
              <a:cxnLst/>
              <a:rect l="l" t="t" r="r" b="b"/>
              <a:pathLst>
                <a:path w="2342515" h="1537970">
                  <a:moveTo>
                    <a:pt x="2342388" y="130556"/>
                  </a:moveTo>
                  <a:lnTo>
                    <a:pt x="2332126" y="79730"/>
                  </a:lnTo>
                  <a:lnTo>
                    <a:pt x="2304161" y="38227"/>
                  </a:lnTo>
                  <a:lnTo>
                    <a:pt x="2262657" y="10261"/>
                  </a:lnTo>
                  <a:lnTo>
                    <a:pt x="2211832" y="0"/>
                  </a:lnTo>
                  <a:lnTo>
                    <a:pt x="130556" y="0"/>
                  </a:lnTo>
                  <a:lnTo>
                    <a:pt x="79717" y="10261"/>
                  </a:lnTo>
                  <a:lnTo>
                    <a:pt x="38227" y="38227"/>
                  </a:lnTo>
                  <a:lnTo>
                    <a:pt x="10248" y="79730"/>
                  </a:lnTo>
                  <a:lnTo>
                    <a:pt x="0" y="130556"/>
                  </a:lnTo>
                  <a:lnTo>
                    <a:pt x="0" y="294767"/>
                  </a:lnTo>
                  <a:lnTo>
                    <a:pt x="0" y="1140460"/>
                  </a:lnTo>
                  <a:lnTo>
                    <a:pt x="0" y="1172845"/>
                  </a:lnTo>
                  <a:lnTo>
                    <a:pt x="8915" y="1216990"/>
                  </a:lnTo>
                  <a:lnTo>
                    <a:pt x="33223" y="1253032"/>
                  </a:lnTo>
                  <a:lnTo>
                    <a:pt x="69265" y="1277340"/>
                  </a:lnTo>
                  <a:lnTo>
                    <a:pt x="113411" y="1286256"/>
                  </a:lnTo>
                  <a:lnTo>
                    <a:pt x="884656" y="1286256"/>
                  </a:lnTo>
                  <a:lnTo>
                    <a:pt x="1171194" y="1537716"/>
                  </a:lnTo>
                  <a:lnTo>
                    <a:pt x="1457706" y="1286256"/>
                  </a:lnTo>
                  <a:lnTo>
                    <a:pt x="2228977" y="1286256"/>
                  </a:lnTo>
                  <a:lnTo>
                    <a:pt x="2273109" y="1277340"/>
                  </a:lnTo>
                  <a:lnTo>
                    <a:pt x="2309152" y="1253032"/>
                  </a:lnTo>
                  <a:lnTo>
                    <a:pt x="2333460" y="1216990"/>
                  </a:lnTo>
                  <a:lnTo>
                    <a:pt x="2342388" y="1172845"/>
                  </a:lnTo>
                  <a:lnTo>
                    <a:pt x="2342388" y="1140460"/>
                  </a:lnTo>
                  <a:lnTo>
                    <a:pt x="2342388" y="294767"/>
                  </a:lnTo>
                  <a:lnTo>
                    <a:pt x="2342388" y="13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7059168" y="1444752"/>
            <a:ext cx="2444750" cy="1640205"/>
            <a:chOff x="7059168" y="1444752"/>
            <a:chExt cx="2444750" cy="1640205"/>
          </a:xfrm>
        </p:grpSpPr>
        <p:pic>
          <p:nvPicPr>
            <p:cNvPr id="41" name="object 41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9168" y="1444752"/>
              <a:ext cx="2444496" cy="163982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981188" y="2429255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19">
                  <a:moveTo>
                    <a:pt x="329945" y="0"/>
                  </a:moveTo>
                  <a:lnTo>
                    <a:pt x="0" y="289560"/>
                  </a:lnTo>
                  <a:lnTo>
                    <a:pt x="329945" y="579120"/>
                  </a:lnTo>
                  <a:lnTo>
                    <a:pt x="659891" y="289560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139940" y="1470660"/>
              <a:ext cx="2342515" cy="1270000"/>
            </a:xfrm>
            <a:custGeom>
              <a:avLst/>
              <a:gdLst/>
              <a:ahLst/>
              <a:cxnLst/>
              <a:rect l="l" t="t" r="r" b="b"/>
              <a:pathLst>
                <a:path w="2342515" h="1270000">
                  <a:moveTo>
                    <a:pt x="2212085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1139189"/>
                  </a:lnTo>
                  <a:lnTo>
                    <a:pt x="10233" y="1189928"/>
                  </a:lnTo>
                  <a:lnTo>
                    <a:pt x="38147" y="1231344"/>
                  </a:lnTo>
                  <a:lnTo>
                    <a:pt x="79563" y="1259258"/>
                  </a:lnTo>
                  <a:lnTo>
                    <a:pt x="130301" y="1269491"/>
                  </a:lnTo>
                  <a:lnTo>
                    <a:pt x="2212085" y="1269491"/>
                  </a:lnTo>
                  <a:lnTo>
                    <a:pt x="2262824" y="1259258"/>
                  </a:lnTo>
                  <a:lnTo>
                    <a:pt x="2304240" y="1231344"/>
                  </a:lnTo>
                  <a:lnTo>
                    <a:pt x="2332154" y="1189928"/>
                  </a:lnTo>
                  <a:lnTo>
                    <a:pt x="2342387" y="1139189"/>
                  </a:lnTo>
                  <a:lnTo>
                    <a:pt x="2342387" y="130301"/>
                  </a:lnTo>
                  <a:lnTo>
                    <a:pt x="2332154" y="79563"/>
                  </a:lnTo>
                  <a:lnTo>
                    <a:pt x="2304240" y="38147"/>
                  </a:lnTo>
                  <a:lnTo>
                    <a:pt x="2262824" y="10233"/>
                  </a:lnTo>
                  <a:lnTo>
                    <a:pt x="2212085" y="0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139940" y="1652016"/>
              <a:ext cx="2342515" cy="1103630"/>
            </a:xfrm>
            <a:custGeom>
              <a:avLst/>
              <a:gdLst/>
              <a:ahLst/>
              <a:cxnLst/>
              <a:rect l="l" t="t" r="r" b="b"/>
              <a:pathLst>
                <a:path w="2342515" h="1103630">
                  <a:moveTo>
                    <a:pt x="2229104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990092"/>
                  </a:lnTo>
                  <a:lnTo>
                    <a:pt x="8895" y="1034206"/>
                  </a:lnTo>
                  <a:lnTo>
                    <a:pt x="33162" y="1070213"/>
                  </a:lnTo>
                  <a:lnTo>
                    <a:pt x="69169" y="1094480"/>
                  </a:lnTo>
                  <a:lnTo>
                    <a:pt x="113283" y="1103376"/>
                  </a:lnTo>
                  <a:lnTo>
                    <a:pt x="2229104" y="1103376"/>
                  </a:lnTo>
                  <a:lnTo>
                    <a:pt x="2273218" y="1094480"/>
                  </a:lnTo>
                  <a:lnTo>
                    <a:pt x="2309225" y="1070213"/>
                  </a:lnTo>
                  <a:lnTo>
                    <a:pt x="2333492" y="1034206"/>
                  </a:lnTo>
                  <a:lnTo>
                    <a:pt x="2342387" y="990092"/>
                  </a:lnTo>
                  <a:lnTo>
                    <a:pt x="2342387" y="113284"/>
                  </a:lnTo>
                  <a:lnTo>
                    <a:pt x="2333492" y="69169"/>
                  </a:lnTo>
                  <a:lnTo>
                    <a:pt x="2309225" y="33162"/>
                  </a:lnTo>
                  <a:lnTo>
                    <a:pt x="2273218" y="8895"/>
                  </a:lnTo>
                  <a:lnTo>
                    <a:pt x="222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257657" y="85089"/>
            <a:ext cx="11678920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5840" marR="5080" indent="-993775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4 -</a:t>
            </a:r>
            <a:r>
              <a:rPr sz="4400" spc="-5" dirty="0"/>
              <a:t> </a:t>
            </a:r>
            <a:r>
              <a:rPr sz="4400" dirty="0"/>
              <a:t>LINHA DO TEMPO</a:t>
            </a:r>
            <a:r>
              <a:rPr sz="4400" spc="-20" dirty="0"/>
              <a:t> </a:t>
            </a:r>
            <a:r>
              <a:rPr sz="4400" dirty="0"/>
              <a:t>DAS AÇÕES DE</a:t>
            </a:r>
            <a:r>
              <a:rPr sz="4400" spc="5" dirty="0"/>
              <a:t> </a:t>
            </a:r>
            <a:r>
              <a:rPr sz="4400" spc="-20" dirty="0"/>
              <a:t>DEUS </a:t>
            </a:r>
            <a:r>
              <a:rPr sz="4400" dirty="0"/>
              <a:t>NA</a:t>
            </a:r>
            <a:r>
              <a:rPr sz="4400" spc="-5" dirty="0"/>
              <a:t> </a:t>
            </a:r>
            <a:r>
              <a:rPr sz="4400" dirty="0"/>
              <a:t>VIDA</a:t>
            </a:r>
            <a:r>
              <a:rPr sz="4400" spc="-5" dirty="0"/>
              <a:t> </a:t>
            </a:r>
            <a:r>
              <a:rPr sz="4400" dirty="0"/>
              <a:t>DE FRANCISCO</a:t>
            </a:r>
            <a:r>
              <a:rPr sz="4400" spc="-5" dirty="0"/>
              <a:t> </a:t>
            </a:r>
            <a:r>
              <a:rPr sz="4400" dirty="0"/>
              <a:t>B. </a:t>
            </a:r>
            <a:r>
              <a:rPr sz="4400" spc="-10" dirty="0"/>
              <a:t>TUDELA</a:t>
            </a:r>
            <a:endParaRPr sz="4400"/>
          </a:p>
        </p:txBody>
      </p:sp>
      <p:sp>
        <p:nvSpPr>
          <p:cNvPr id="46" name="object 46"/>
          <p:cNvSpPr txBox="1"/>
          <p:nvPr/>
        </p:nvSpPr>
        <p:spPr>
          <a:xfrm>
            <a:off x="3069778" y="1514349"/>
            <a:ext cx="1520825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Aposentadoria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Federal</a:t>
            </a:r>
            <a:endParaRPr kumimoji="0" lang="pt-BR" sz="2000" b="0" i="0" u="none" strike="noStrike" kern="0" cap="none" spc="-1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Conselheiro ABEPE 97 a 24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22716" y="1713440"/>
            <a:ext cx="190309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37311" y="4952037"/>
            <a:ext cx="3136392" cy="9605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135255" defTabSz="914400" eaLnBrk="1" fontAlgn="auto" latinLnBrk="0" hangingPunct="1">
              <a:lnSpc>
                <a:spcPct val="100499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10" normalizeH="0" baseline="0" noProof="0" dirty="0" err="1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Prof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USJT – 95 a 21</a:t>
            </a:r>
          </a:p>
          <a:p>
            <a:pPr marL="12700" marR="5080" lvl="0" indent="135255" defTabSz="914400" eaLnBrk="1" fontAlgn="auto" latinLnBrk="0" hangingPunct="1">
              <a:lnSpc>
                <a:spcPct val="100499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Mestrado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-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96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99</a:t>
            </a:r>
            <a:endParaRPr kumimoji="0" lang="pt-BR" sz="2000" b="0" i="0" u="none" strike="noStrike" kern="0" cap="none" spc="-20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5080" lvl="0" indent="135255" defTabSz="914400" eaLnBrk="1" fontAlgn="auto" latinLnBrk="0" hangingPunct="1">
              <a:lnSpc>
                <a:spcPct val="100499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Prof. Paraninfo pela 10ª vez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36731" y="5010386"/>
            <a:ext cx="2342515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473709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Prof.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EBD</a:t>
            </a:r>
            <a:r>
              <a:rPr kumimoji="0" lang="pt-BR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Penha</a:t>
            </a:r>
          </a:p>
          <a:p>
            <a:pPr marL="12700" marR="5080" lvl="0" indent="473709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Sequestro da 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Deise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com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s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crian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ç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784206" y="5155819"/>
            <a:ext cx="15957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890" marR="5080" lvl="0" indent="-50482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Falecimento</a:t>
            </a:r>
            <a:r>
              <a:rPr kumimoji="0" sz="2000" b="0" i="0" u="none" strike="noStrike" kern="0" cap="none" spc="-6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de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papai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4" name="object 54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3533647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735" y="3584447"/>
            <a:ext cx="973835" cy="635507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8014461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1999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0" name="object 60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2002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DBCCA628-4C7C-11FB-1398-116830B15323}"/>
              </a:ext>
            </a:extLst>
          </p:cNvPr>
          <p:cNvSpPr txBox="1"/>
          <p:nvPr/>
        </p:nvSpPr>
        <p:spPr>
          <a:xfrm>
            <a:off x="7059167" y="1677971"/>
            <a:ext cx="24232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Publicação do livro: Tecnologia do Corte; Ed. Senai – SP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6784" y="3201923"/>
            <a:ext cx="11821795" cy="1323340"/>
            <a:chOff x="176784" y="3201923"/>
            <a:chExt cx="11821795" cy="132334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784" y="3733825"/>
              <a:ext cx="11821668" cy="2803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6710" y="3759961"/>
              <a:ext cx="11541760" cy="177800"/>
            </a:xfrm>
            <a:custGeom>
              <a:avLst/>
              <a:gdLst/>
              <a:ahLst/>
              <a:cxnLst/>
              <a:rect l="l" t="t" r="r" b="b"/>
              <a:pathLst>
                <a:path w="11541760" h="177800">
                  <a:moveTo>
                    <a:pt x="0" y="177800"/>
                  </a:moveTo>
                  <a:lnTo>
                    <a:pt x="11541760" y="177800"/>
                  </a:lnTo>
                  <a:lnTo>
                    <a:pt x="11541760" y="0"/>
                  </a:lnTo>
                  <a:lnTo>
                    <a:pt x="0" y="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588" y="3223259"/>
              <a:ext cx="1301496" cy="13014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75360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4" h="1199514">
                  <a:moveTo>
                    <a:pt x="599694" y="0"/>
                  </a:moveTo>
                  <a:lnTo>
                    <a:pt x="552828" y="1804"/>
                  </a:lnTo>
                  <a:lnTo>
                    <a:pt x="506948" y="7127"/>
                  </a:lnTo>
                  <a:lnTo>
                    <a:pt x="462189" y="15837"/>
                  </a:lnTo>
                  <a:lnTo>
                    <a:pt x="418682" y="27800"/>
                  </a:lnTo>
                  <a:lnTo>
                    <a:pt x="376563" y="42882"/>
                  </a:lnTo>
                  <a:lnTo>
                    <a:pt x="335963" y="60951"/>
                  </a:lnTo>
                  <a:lnTo>
                    <a:pt x="297016" y="81872"/>
                  </a:lnTo>
                  <a:lnTo>
                    <a:pt x="259855" y="105513"/>
                  </a:lnTo>
                  <a:lnTo>
                    <a:pt x="224615" y="131741"/>
                  </a:lnTo>
                  <a:lnTo>
                    <a:pt x="191427" y="160422"/>
                  </a:lnTo>
                  <a:lnTo>
                    <a:pt x="160426" y="191422"/>
                  </a:lnTo>
                  <a:lnTo>
                    <a:pt x="131745" y="224610"/>
                  </a:lnTo>
                  <a:lnTo>
                    <a:pt x="105517" y="259850"/>
                  </a:lnTo>
                  <a:lnTo>
                    <a:pt x="81875" y="297010"/>
                  </a:lnTo>
                  <a:lnTo>
                    <a:pt x="60953" y="335957"/>
                  </a:lnTo>
                  <a:lnTo>
                    <a:pt x="42884" y="376557"/>
                  </a:lnTo>
                  <a:lnTo>
                    <a:pt x="27801" y="418678"/>
                  </a:lnTo>
                  <a:lnTo>
                    <a:pt x="15838" y="462185"/>
                  </a:lnTo>
                  <a:lnTo>
                    <a:pt x="7128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8" y="692442"/>
                  </a:lnTo>
                  <a:lnTo>
                    <a:pt x="15838" y="737202"/>
                  </a:lnTo>
                  <a:lnTo>
                    <a:pt x="27801" y="780709"/>
                  </a:lnTo>
                  <a:lnTo>
                    <a:pt x="42884" y="822830"/>
                  </a:lnTo>
                  <a:lnTo>
                    <a:pt x="60953" y="863430"/>
                  </a:lnTo>
                  <a:lnTo>
                    <a:pt x="81875" y="902377"/>
                  </a:lnTo>
                  <a:lnTo>
                    <a:pt x="105517" y="939537"/>
                  </a:lnTo>
                  <a:lnTo>
                    <a:pt x="131745" y="974777"/>
                  </a:lnTo>
                  <a:lnTo>
                    <a:pt x="160426" y="1007965"/>
                  </a:lnTo>
                  <a:lnTo>
                    <a:pt x="191427" y="1038965"/>
                  </a:lnTo>
                  <a:lnTo>
                    <a:pt x="224615" y="1067646"/>
                  </a:lnTo>
                  <a:lnTo>
                    <a:pt x="259855" y="1093874"/>
                  </a:lnTo>
                  <a:lnTo>
                    <a:pt x="297016" y="1117515"/>
                  </a:lnTo>
                  <a:lnTo>
                    <a:pt x="335963" y="1138436"/>
                  </a:lnTo>
                  <a:lnTo>
                    <a:pt x="376563" y="1156505"/>
                  </a:lnTo>
                  <a:lnTo>
                    <a:pt x="418682" y="1171587"/>
                  </a:lnTo>
                  <a:lnTo>
                    <a:pt x="462189" y="1183550"/>
                  </a:lnTo>
                  <a:lnTo>
                    <a:pt x="506948" y="1192260"/>
                  </a:lnTo>
                  <a:lnTo>
                    <a:pt x="552828" y="1197583"/>
                  </a:lnTo>
                  <a:lnTo>
                    <a:pt x="599694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4" y="1015111"/>
                  </a:lnTo>
                  <a:lnTo>
                    <a:pt x="551236" y="1012317"/>
                  </a:lnTo>
                  <a:lnTo>
                    <a:pt x="504422" y="1004142"/>
                  </a:lnTo>
                  <a:lnTo>
                    <a:pt x="459565" y="990899"/>
                  </a:lnTo>
                  <a:lnTo>
                    <a:pt x="416975" y="972898"/>
                  </a:lnTo>
                  <a:lnTo>
                    <a:pt x="376963" y="950450"/>
                  </a:lnTo>
                  <a:lnTo>
                    <a:pt x="339841" y="923867"/>
                  </a:lnTo>
                  <a:lnTo>
                    <a:pt x="305920" y="893460"/>
                  </a:lnTo>
                  <a:lnTo>
                    <a:pt x="275512" y="859541"/>
                  </a:lnTo>
                  <a:lnTo>
                    <a:pt x="248928" y="822420"/>
                  </a:lnTo>
                  <a:lnTo>
                    <a:pt x="226479" y="782410"/>
                  </a:lnTo>
                  <a:lnTo>
                    <a:pt x="208477" y="739821"/>
                  </a:lnTo>
                  <a:lnTo>
                    <a:pt x="195233" y="694964"/>
                  </a:lnTo>
                  <a:lnTo>
                    <a:pt x="187058" y="648151"/>
                  </a:lnTo>
                  <a:lnTo>
                    <a:pt x="184264" y="599694"/>
                  </a:lnTo>
                  <a:lnTo>
                    <a:pt x="187058" y="551236"/>
                  </a:lnTo>
                  <a:lnTo>
                    <a:pt x="195233" y="504423"/>
                  </a:lnTo>
                  <a:lnTo>
                    <a:pt x="208477" y="459566"/>
                  </a:lnTo>
                  <a:lnTo>
                    <a:pt x="226479" y="416977"/>
                  </a:lnTo>
                  <a:lnTo>
                    <a:pt x="248928" y="376967"/>
                  </a:lnTo>
                  <a:lnTo>
                    <a:pt x="275512" y="339846"/>
                  </a:lnTo>
                  <a:lnTo>
                    <a:pt x="305920" y="305927"/>
                  </a:lnTo>
                  <a:lnTo>
                    <a:pt x="339841" y="275520"/>
                  </a:lnTo>
                  <a:lnTo>
                    <a:pt x="376963" y="248937"/>
                  </a:lnTo>
                  <a:lnTo>
                    <a:pt x="416975" y="226489"/>
                  </a:lnTo>
                  <a:lnTo>
                    <a:pt x="459565" y="208488"/>
                  </a:lnTo>
                  <a:lnTo>
                    <a:pt x="504422" y="195245"/>
                  </a:lnTo>
                  <a:lnTo>
                    <a:pt x="551236" y="187070"/>
                  </a:lnTo>
                  <a:lnTo>
                    <a:pt x="599694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4" y="0"/>
                  </a:lnTo>
                  <a:close/>
                </a:path>
                <a:path w="1199514" h="1199514">
                  <a:moveTo>
                    <a:pt x="1031819" y="184277"/>
                  </a:moveTo>
                  <a:lnTo>
                    <a:pt x="599694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4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8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439" y="3201923"/>
              <a:ext cx="1301496" cy="12999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220211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4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4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8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5816" y="3223259"/>
              <a:ext cx="1299971" cy="13014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7659" y="10079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466587" y="3249167"/>
              <a:ext cx="1198245" cy="1199515"/>
            </a:xfrm>
            <a:custGeom>
              <a:avLst/>
              <a:gdLst/>
              <a:ahLst/>
              <a:cxnLst/>
              <a:rect l="l" t="t" r="r" b="b"/>
              <a:pathLst>
                <a:path w="1198245" h="1199514">
                  <a:moveTo>
                    <a:pt x="598932" y="0"/>
                  </a:moveTo>
                  <a:lnTo>
                    <a:pt x="552118" y="1804"/>
                  </a:lnTo>
                  <a:lnTo>
                    <a:pt x="506292" y="7127"/>
                  </a:lnTo>
                  <a:lnTo>
                    <a:pt x="461585" y="15837"/>
                  </a:lnTo>
                  <a:lnTo>
                    <a:pt x="418131" y="27800"/>
                  </a:lnTo>
                  <a:lnTo>
                    <a:pt x="376062" y="42882"/>
                  </a:lnTo>
                  <a:lnTo>
                    <a:pt x="335513" y="60951"/>
                  </a:lnTo>
                  <a:lnTo>
                    <a:pt x="296615" y="81872"/>
                  </a:lnTo>
                  <a:lnTo>
                    <a:pt x="259502" y="105513"/>
                  </a:lnTo>
                  <a:lnTo>
                    <a:pt x="224307" y="131741"/>
                  </a:lnTo>
                  <a:lnTo>
                    <a:pt x="191164" y="160422"/>
                  </a:lnTo>
                  <a:lnTo>
                    <a:pt x="160204" y="191422"/>
                  </a:lnTo>
                  <a:lnTo>
                    <a:pt x="131561" y="224610"/>
                  </a:lnTo>
                  <a:lnTo>
                    <a:pt x="105369" y="259850"/>
                  </a:lnTo>
                  <a:lnTo>
                    <a:pt x="81759" y="297010"/>
                  </a:lnTo>
                  <a:lnTo>
                    <a:pt x="60866" y="335957"/>
                  </a:lnTo>
                  <a:lnTo>
                    <a:pt x="42822" y="376557"/>
                  </a:lnTo>
                  <a:lnTo>
                    <a:pt x="27761" y="418678"/>
                  </a:lnTo>
                  <a:lnTo>
                    <a:pt x="15815" y="462185"/>
                  </a:lnTo>
                  <a:lnTo>
                    <a:pt x="7117" y="506945"/>
                  </a:lnTo>
                  <a:lnTo>
                    <a:pt x="1801" y="552826"/>
                  </a:lnTo>
                  <a:lnTo>
                    <a:pt x="0" y="599694"/>
                  </a:lnTo>
                  <a:lnTo>
                    <a:pt x="1801" y="646561"/>
                  </a:lnTo>
                  <a:lnTo>
                    <a:pt x="7117" y="692442"/>
                  </a:lnTo>
                  <a:lnTo>
                    <a:pt x="15815" y="737202"/>
                  </a:lnTo>
                  <a:lnTo>
                    <a:pt x="27761" y="780709"/>
                  </a:lnTo>
                  <a:lnTo>
                    <a:pt x="42822" y="822830"/>
                  </a:lnTo>
                  <a:lnTo>
                    <a:pt x="60866" y="863430"/>
                  </a:lnTo>
                  <a:lnTo>
                    <a:pt x="81759" y="902377"/>
                  </a:lnTo>
                  <a:lnTo>
                    <a:pt x="105369" y="939537"/>
                  </a:lnTo>
                  <a:lnTo>
                    <a:pt x="131561" y="974777"/>
                  </a:lnTo>
                  <a:lnTo>
                    <a:pt x="160204" y="1007965"/>
                  </a:lnTo>
                  <a:lnTo>
                    <a:pt x="191164" y="1038965"/>
                  </a:lnTo>
                  <a:lnTo>
                    <a:pt x="224307" y="1067646"/>
                  </a:lnTo>
                  <a:lnTo>
                    <a:pt x="259502" y="1093874"/>
                  </a:lnTo>
                  <a:lnTo>
                    <a:pt x="296615" y="1117515"/>
                  </a:lnTo>
                  <a:lnTo>
                    <a:pt x="335513" y="1138436"/>
                  </a:lnTo>
                  <a:lnTo>
                    <a:pt x="376062" y="1156505"/>
                  </a:lnTo>
                  <a:lnTo>
                    <a:pt x="418131" y="1171587"/>
                  </a:lnTo>
                  <a:lnTo>
                    <a:pt x="461585" y="1183550"/>
                  </a:lnTo>
                  <a:lnTo>
                    <a:pt x="506292" y="1192260"/>
                  </a:lnTo>
                  <a:lnTo>
                    <a:pt x="552118" y="1197583"/>
                  </a:lnTo>
                  <a:lnTo>
                    <a:pt x="598932" y="1199388"/>
                  </a:lnTo>
                  <a:lnTo>
                    <a:pt x="645745" y="1197583"/>
                  </a:lnTo>
                  <a:lnTo>
                    <a:pt x="691571" y="1192260"/>
                  </a:lnTo>
                  <a:lnTo>
                    <a:pt x="736278" y="1183550"/>
                  </a:lnTo>
                  <a:lnTo>
                    <a:pt x="779732" y="1171587"/>
                  </a:lnTo>
                  <a:lnTo>
                    <a:pt x="821801" y="1156505"/>
                  </a:lnTo>
                  <a:lnTo>
                    <a:pt x="862350" y="1138436"/>
                  </a:lnTo>
                  <a:lnTo>
                    <a:pt x="901248" y="1117515"/>
                  </a:lnTo>
                  <a:lnTo>
                    <a:pt x="938361" y="1093874"/>
                  </a:lnTo>
                  <a:lnTo>
                    <a:pt x="973556" y="1067646"/>
                  </a:lnTo>
                  <a:lnTo>
                    <a:pt x="1006699" y="1038965"/>
                  </a:lnTo>
                  <a:lnTo>
                    <a:pt x="1030269" y="1015365"/>
                  </a:lnTo>
                  <a:lnTo>
                    <a:pt x="598932" y="1015365"/>
                  </a:lnTo>
                  <a:lnTo>
                    <a:pt x="550552" y="1012569"/>
                  </a:lnTo>
                  <a:lnTo>
                    <a:pt x="503809" y="1004389"/>
                  </a:lnTo>
                  <a:lnTo>
                    <a:pt x="459016" y="991137"/>
                  </a:lnTo>
                  <a:lnTo>
                    <a:pt x="416482" y="973123"/>
                  </a:lnTo>
                  <a:lnTo>
                    <a:pt x="376521" y="950661"/>
                  </a:lnTo>
                  <a:lnTo>
                    <a:pt x="339444" y="924061"/>
                  </a:lnTo>
                  <a:lnTo>
                    <a:pt x="305561" y="893635"/>
                  </a:lnTo>
                  <a:lnTo>
                    <a:pt x="275186" y="859694"/>
                  </a:lnTo>
                  <a:lnTo>
                    <a:pt x="248629" y="822551"/>
                  </a:lnTo>
                  <a:lnTo>
                    <a:pt x="226201" y="782516"/>
                  </a:lnTo>
                  <a:lnTo>
                    <a:pt x="208215" y="739901"/>
                  </a:lnTo>
                  <a:lnTo>
                    <a:pt x="194983" y="695018"/>
                  </a:lnTo>
                  <a:lnTo>
                    <a:pt x="186814" y="648178"/>
                  </a:lnTo>
                  <a:lnTo>
                    <a:pt x="184023" y="599694"/>
                  </a:lnTo>
                  <a:lnTo>
                    <a:pt x="186814" y="551209"/>
                  </a:lnTo>
                  <a:lnTo>
                    <a:pt x="194983" y="504369"/>
                  </a:lnTo>
                  <a:lnTo>
                    <a:pt x="208215" y="459486"/>
                  </a:lnTo>
                  <a:lnTo>
                    <a:pt x="226201" y="416871"/>
                  </a:lnTo>
                  <a:lnTo>
                    <a:pt x="248629" y="376836"/>
                  </a:lnTo>
                  <a:lnTo>
                    <a:pt x="275186" y="339693"/>
                  </a:lnTo>
                  <a:lnTo>
                    <a:pt x="305562" y="305752"/>
                  </a:lnTo>
                  <a:lnTo>
                    <a:pt x="339444" y="275326"/>
                  </a:lnTo>
                  <a:lnTo>
                    <a:pt x="376521" y="248726"/>
                  </a:lnTo>
                  <a:lnTo>
                    <a:pt x="416482" y="226264"/>
                  </a:lnTo>
                  <a:lnTo>
                    <a:pt x="459016" y="208250"/>
                  </a:lnTo>
                  <a:lnTo>
                    <a:pt x="503809" y="194998"/>
                  </a:lnTo>
                  <a:lnTo>
                    <a:pt x="550552" y="186818"/>
                  </a:lnTo>
                  <a:lnTo>
                    <a:pt x="598932" y="184023"/>
                  </a:lnTo>
                  <a:lnTo>
                    <a:pt x="1030269" y="184023"/>
                  </a:lnTo>
                  <a:lnTo>
                    <a:pt x="1006699" y="160422"/>
                  </a:lnTo>
                  <a:lnTo>
                    <a:pt x="973556" y="131741"/>
                  </a:lnTo>
                  <a:lnTo>
                    <a:pt x="938361" y="105513"/>
                  </a:lnTo>
                  <a:lnTo>
                    <a:pt x="901248" y="81872"/>
                  </a:lnTo>
                  <a:lnTo>
                    <a:pt x="862350" y="60951"/>
                  </a:lnTo>
                  <a:lnTo>
                    <a:pt x="821801" y="42882"/>
                  </a:lnTo>
                  <a:lnTo>
                    <a:pt x="779732" y="27800"/>
                  </a:lnTo>
                  <a:lnTo>
                    <a:pt x="736278" y="15837"/>
                  </a:lnTo>
                  <a:lnTo>
                    <a:pt x="691571" y="7127"/>
                  </a:lnTo>
                  <a:lnTo>
                    <a:pt x="645745" y="1804"/>
                  </a:lnTo>
                  <a:lnTo>
                    <a:pt x="598932" y="0"/>
                  </a:lnTo>
                  <a:close/>
                </a:path>
                <a:path w="1198245" h="1199514">
                  <a:moveTo>
                    <a:pt x="1030269" y="184023"/>
                  </a:moveTo>
                  <a:lnTo>
                    <a:pt x="598932" y="184023"/>
                  </a:lnTo>
                  <a:lnTo>
                    <a:pt x="647311" y="186818"/>
                  </a:lnTo>
                  <a:lnTo>
                    <a:pt x="694054" y="194998"/>
                  </a:lnTo>
                  <a:lnTo>
                    <a:pt x="738847" y="208250"/>
                  </a:lnTo>
                  <a:lnTo>
                    <a:pt x="781381" y="226264"/>
                  </a:lnTo>
                  <a:lnTo>
                    <a:pt x="821342" y="248726"/>
                  </a:lnTo>
                  <a:lnTo>
                    <a:pt x="858419" y="275326"/>
                  </a:lnTo>
                  <a:lnTo>
                    <a:pt x="892302" y="305752"/>
                  </a:lnTo>
                  <a:lnTo>
                    <a:pt x="922677" y="339693"/>
                  </a:lnTo>
                  <a:lnTo>
                    <a:pt x="949234" y="376836"/>
                  </a:lnTo>
                  <a:lnTo>
                    <a:pt x="971662" y="416871"/>
                  </a:lnTo>
                  <a:lnTo>
                    <a:pt x="989648" y="459486"/>
                  </a:lnTo>
                  <a:lnTo>
                    <a:pt x="1002880" y="504369"/>
                  </a:lnTo>
                  <a:lnTo>
                    <a:pt x="1011049" y="551209"/>
                  </a:lnTo>
                  <a:lnTo>
                    <a:pt x="1013840" y="599694"/>
                  </a:lnTo>
                  <a:lnTo>
                    <a:pt x="1011049" y="648178"/>
                  </a:lnTo>
                  <a:lnTo>
                    <a:pt x="1002880" y="695018"/>
                  </a:lnTo>
                  <a:lnTo>
                    <a:pt x="989648" y="739901"/>
                  </a:lnTo>
                  <a:lnTo>
                    <a:pt x="971662" y="782516"/>
                  </a:lnTo>
                  <a:lnTo>
                    <a:pt x="949234" y="822551"/>
                  </a:lnTo>
                  <a:lnTo>
                    <a:pt x="922677" y="859694"/>
                  </a:lnTo>
                  <a:lnTo>
                    <a:pt x="892301" y="893635"/>
                  </a:lnTo>
                  <a:lnTo>
                    <a:pt x="858419" y="924061"/>
                  </a:lnTo>
                  <a:lnTo>
                    <a:pt x="821342" y="950661"/>
                  </a:lnTo>
                  <a:lnTo>
                    <a:pt x="781381" y="973123"/>
                  </a:lnTo>
                  <a:lnTo>
                    <a:pt x="738847" y="991137"/>
                  </a:lnTo>
                  <a:lnTo>
                    <a:pt x="694054" y="1004389"/>
                  </a:lnTo>
                  <a:lnTo>
                    <a:pt x="647311" y="1012569"/>
                  </a:lnTo>
                  <a:lnTo>
                    <a:pt x="598932" y="1015365"/>
                  </a:lnTo>
                  <a:lnTo>
                    <a:pt x="1030269" y="1015365"/>
                  </a:lnTo>
                  <a:lnTo>
                    <a:pt x="1066302" y="974777"/>
                  </a:lnTo>
                  <a:lnTo>
                    <a:pt x="1092494" y="939537"/>
                  </a:lnTo>
                  <a:lnTo>
                    <a:pt x="1116104" y="902377"/>
                  </a:lnTo>
                  <a:lnTo>
                    <a:pt x="1136997" y="863430"/>
                  </a:lnTo>
                  <a:lnTo>
                    <a:pt x="1155041" y="822830"/>
                  </a:lnTo>
                  <a:lnTo>
                    <a:pt x="1170102" y="780709"/>
                  </a:lnTo>
                  <a:lnTo>
                    <a:pt x="1182048" y="737202"/>
                  </a:lnTo>
                  <a:lnTo>
                    <a:pt x="1190746" y="692442"/>
                  </a:lnTo>
                  <a:lnTo>
                    <a:pt x="1196062" y="646561"/>
                  </a:lnTo>
                  <a:lnTo>
                    <a:pt x="1197864" y="599694"/>
                  </a:lnTo>
                  <a:lnTo>
                    <a:pt x="1196062" y="552826"/>
                  </a:lnTo>
                  <a:lnTo>
                    <a:pt x="1190746" y="506945"/>
                  </a:lnTo>
                  <a:lnTo>
                    <a:pt x="1182048" y="462185"/>
                  </a:lnTo>
                  <a:lnTo>
                    <a:pt x="1170102" y="418678"/>
                  </a:lnTo>
                  <a:lnTo>
                    <a:pt x="1155041" y="376557"/>
                  </a:lnTo>
                  <a:lnTo>
                    <a:pt x="1136997" y="335957"/>
                  </a:lnTo>
                  <a:lnTo>
                    <a:pt x="1116104" y="297010"/>
                  </a:lnTo>
                  <a:lnTo>
                    <a:pt x="1092494" y="259850"/>
                  </a:lnTo>
                  <a:lnTo>
                    <a:pt x="1066302" y="224610"/>
                  </a:lnTo>
                  <a:lnTo>
                    <a:pt x="1037659" y="191422"/>
                  </a:lnTo>
                  <a:lnTo>
                    <a:pt x="1030269" y="184023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667" y="3201923"/>
              <a:ext cx="1301496" cy="12999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8965" y="1006699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711440" y="3227831"/>
              <a:ext cx="1199515" cy="1198245"/>
            </a:xfrm>
            <a:custGeom>
              <a:avLst/>
              <a:gdLst/>
              <a:ahLst/>
              <a:cxnLst/>
              <a:rect l="l" t="t" r="r" b="b"/>
              <a:pathLst>
                <a:path w="1199515" h="1198245">
                  <a:moveTo>
                    <a:pt x="599693" y="0"/>
                  </a:moveTo>
                  <a:lnTo>
                    <a:pt x="552826" y="1801"/>
                  </a:lnTo>
                  <a:lnTo>
                    <a:pt x="506945" y="7117"/>
                  </a:lnTo>
                  <a:lnTo>
                    <a:pt x="462185" y="15815"/>
                  </a:lnTo>
                  <a:lnTo>
                    <a:pt x="418678" y="27761"/>
                  </a:lnTo>
                  <a:lnTo>
                    <a:pt x="376557" y="42822"/>
                  </a:lnTo>
                  <a:lnTo>
                    <a:pt x="335957" y="60866"/>
                  </a:lnTo>
                  <a:lnTo>
                    <a:pt x="297010" y="81759"/>
                  </a:lnTo>
                  <a:lnTo>
                    <a:pt x="259850" y="105369"/>
                  </a:lnTo>
                  <a:lnTo>
                    <a:pt x="224610" y="131561"/>
                  </a:lnTo>
                  <a:lnTo>
                    <a:pt x="191422" y="160204"/>
                  </a:lnTo>
                  <a:lnTo>
                    <a:pt x="160422" y="191164"/>
                  </a:lnTo>
                  <a:lnTo>
                    <a:pt x="131741" y="224307"/>
                  </a:lnTo>
                  <a:lnTo>
                    <a:pt x="105513" y="259502"/>
                  </a:lnTo>
                  <a:lnTo>
                    <a:pt x="81872" y="296615"/>
                  </a:lnTo>
                  <a:lnTo>
                    <a:pt x="60951" y="335513"/>
                  </a:lnTo>
                  <a:lnTo>
                    <a:pt x="42882" y="376062"/>
                  </a:lnTo>
                  <a:lnTo>
                    <a:pt x="27800" y="418131"/>
                  </a:lnTo>
                  <a:lnTo>
                    <a:pt x="15837" y="461585"/>
                  </a:lnTo>
                  <a:lnTo>
                    <a:pt x="7127" y="506292"/>
                  </a:lnTo>
                  <a:lnTo>
                    <a:pt x="1804" y="552118"/>
                  </a:lnTo>
                  <a:lnTo>
                    <a:pt x="0" y="598931"/>
                  </a:lnTo>
                  <a:lnTo>
                    <a:pt x="1804" y="645745"/>
                  </a:lnTo>
                  <a:lnTo>
                    <a:pt x="7127" y="691571"/>
                  </a:lnTo>
                  <a:lnTo>
                    <a:pt x="15837" y="736278"/>
                  </a:lnTo>
                  <a:lnTo>
                    <a:pt x="27800" y="779732"/>
                  </a:lnTo>
                  <a:lnTo>
                    <a:pt x="42882" y="821801"/>
                  </a:lnTo>
                  <a:lnTo>
                    <a:pt x="60951" y="862350"/>
                  </a:lnTo>
                  <a:lnTo>
                    <a:pt x="81872" y="901248"/>
                  </a:lnTo>
                  <a:lnTo>
                    <a:pt x="105513" y="938361"/>
                  </a:lnTo>
                  <a:lnTo>
                    <a:pt x="131741" y="973556"/>
                  </a:lnTo>
                  <a:lnTo>
                    <a:pt x="160422" y="1006699"/>
                  </a:lnTo>
                  <a:lnTo>
                    <a:pt x="191422" y="1037659"/>
                  </a:lnTo>
                  <a:lnTo>
                    <a:pt x="224610" y="1066302"/>
                  </a:lnTo>
                  <a:lnTo>
                    <a:pt x="259850" y="1092494"/>
                  </a:lnTo>
                  <a:lnTo>
                    <a:pt x="297010" y="1116104"/>
                  </a:lnTo>
                  <a:lnTo>
                    <a:pt x="335957" y="1136997"/>
                  </a:lnTo>
                  <a:lnTo>
                    <a:pt x="376557" y="1155041"/>
                  </a:lnTo>
                  <a:lnTo>
                    <a:pt x="418678" y="1170102"/>
                  </a:lnTo>
                  <a:lnTo>
                    <a:pt x="462185" y="1182048"/>
                  </a:lnTo>
                  <a:lnTo>
                    <a:pt x="506945" y="1190746"/>
                  </a:lnTo>
                  <a:lnTo>
                    <a:pt x="552826" y="1196062"/>
                  </a:lnTo>
                  <a:lnTo>
                    <a:pt x="599693" y="1197863"/>
                  </a:lnTo>
                  <a:lnTo>
                    <a:pt x="646561" y="1196062"/>
                  </a:lnTo>
                  <a:lnTo>
                    <a:pt x="692442" y="1190746"/>
                  </a:lnTo>
                  <a:lnTo>
                    <a:pt x="737202" y="1182048"/>
                  </a:lnTo>
                  <a:lnTo>
                    <a:pt x="780709" y="1170102"/>
                  </a:lnTo>
                  <a:lnTo>
                    <a:pt x="822830" y="1155041"/>
                  </a:lnTo>
                  <a:lnTo>
                    <a:pt x="863430" y="1136997"/>
                  </a:lnTo>
                  <a:lnTo>
                    <a:pt x="902377" y="1116104"/>
                  </a:lnTo>
                  <a:lnTo>
                    <a:pt x="939537" y="1092494"/>
                  </a:lnTo>
                  <a:lnTo>
                    <a:pt x="974777" y="1066302"/>
                  </a:lnTo>
                  <a:lnTo>
                    <a:pt x="1007965" y="1037659"/>
                  </a:lnTo>
                  <a:lnTo>
                    <a:pt x="1031815" y="1013840"/>
                  </a:lnTo>
                  <a:lnTo>
                    <a:pt x="599693" y="1013840"/>
                  </a:lnTo>
                  <a:lnTo>
                    <a:pt x="551209" y="1011049"/>
                  </a:lnTo>
                  <a:lnTo>
                    <a:pt x="504369" y="1002880"/>
                  </a:lnTo>
                  <a:lnTo>
                    <a:pt x="459486" y="989648"/>
                  </a:lnTo>
                  <a:lnTo>
                    <a:pt x="416871" y="971662"/>
                  </a:lnTo>
                  <a:lnTo>
                    <a:pt x="376836" y="949234"/>
                  </a:lnTo>
                  <a:lnTo>
                    <a:pt x="339693" y="922677"/>
                  </a:lnTo>
                  <a:lnTo>
                    <a:pt x="305752" y="892301"/>
                  </a:lnTo>
                  <a:lnTo>
                    <a:pt x="275326" y="858419"/>
                  </a:lnTo>
                  <a:lnTo>
                    <a:pt x="248726" y="821342"/>
                  </a:lnTo>
                  <a:lnTo>
                    <a:pt x="226264" y="781381"/>
                  </a:lnTo>
                  <a:lnTo>
                    <a:pt x="208250" y="738847"/>
                  </a:lnTo>
                  <a:lnTo>
                    <a:pt x="194998" y="694054"/>
                  </a:lnTo>
                  <a:lnTo>
                    <a:pt x="186818" y="647311"/>
                  </a:lnTo>
                  <a:lnTo>
                    <a:pt x="184023" y="598931"/>
                  </a:lnTo>
                  <a:lnTo>
                    <a:pt x="186818" y="550552"/>
                  </a:lnTo>
                  <a:lnTo>
                    <a:pt x="194998" y="503809"/>
                  </a:lnTo>
                  <a:lnTo>
                    <a:pt x="208250" y="459016"/>
                  </a:lnTo>
                  <a:lnTo>
                    <a:pt x="226264" y="416482"/>
                  </a:lnTo>
                  <a:lnTo>
                    <a:pt x="248726" y="376521"/>
                  </a:lnTo>
                  <a:lnTo>
                    <a:pt x="275326" y="339444"/>
                  </a:lnTo>
                  <a:lnTo>
                    <a:pt x="305752" y="305561"/>
                  </a:lnTo>
                  <a:lnTo>
                    <a:pt x="339693" y="275186"/>
                  </a:lnTo>
                  <a:lnTo>
                    <a:pt x="376836" y="248629"/>
                  </a:lnTo>
                  <a:lnTo>
                    <a:pt x="416871" y="226201"/>
                  </a:lnTo>
                  <a:lnTo>
                    <a:pt x="459486" y="208215"/>
                  </a:lnTo>
                  <a:lnTo>
                    <a:pt x="504369" y="194983"/>
                  </a:lnTo>
                  <a:lnTo>
                    <a:pt x="551209" y="186814"/>
                  </a:lnTo>
                  <a:lnTo>
                    <a:pt x="599693" y="184022"/>
                  </a:lnTo>
                  <a:lnTo>
                    <a:pt x="1031815" y="184022"/>
                  </a:lnTo>
                  <a:lnTo>
                    <a:pt x="1007965" y="160204"/>
                  </a:lnTo>
                  <a:lnTo>
                    <a:pt x="974777" y="131561"/>
                  </a:lnTo>
                  <a:lnTo>
                    <a:pt x="939537" y="105369"/>
                  </a:lnTo>
                  <a:lnTo>
                    <a:pt x="902377" y="81759"/>
                  </a:lnTo>
                  <a:lnTo>
                    <a:pt x="863430" y="60866"/>
                  </a:lnTo>
                  <a:lnTo>
                    <a:pt x="822830" y="42822"/>
                  </a:lnTo>
                  <a:lnTo>
                    <a:pt x="780709" y="27761"/>
                  </a:lnTo>
                  <a:lnTo>
                    <a:pt x="737202" y="15815"/>
                  </a:lnTo>
                  <a:lnTo>
                    <a:pt x="692442" y="7117"/>
                  </a:lnTo>
                  <a:lnTo>
                    <a:pt x="646561" y="1801"/>
                  </a:lnTo>
                  <a:lnTo>
                    <a:pt x="599693" y="0"/>
                  </a:lnTo>
                  <a:close/>
                </a:path>
                <a:path w="1199515" h="1198245">
                  <a:moveTo>
                    <a:pt x="1031815" y="184022"/>
                  </a:moveTo>
                  <a:lnTo>
                    <a:pt x="599693" y="184022"/>
                  </a:lnTo>
                  <a:lnTo>
                    <a:pt x="648178" y="186814"/>
                  </a:lnTo>
                  <a:lnTo>
                    <a:pt x="695018" y="194983"/>
                  </a:lnTo>
                  <a:lnTo>
                    <a:pt x="739901" y="208215"/>
                  </a:lnTo>
                  <a:lnTo>
                    <a:pt x="782516" y="226201"/>
                  </a:lnTo>
                  <a:lnTo>
                    <a:pt x="822551" y="248629"/>
                  </a:lnTo>
                  <a:lnTo>
                    <a:pt x="859694" y="275186"/>
                  </a:lnTo>
                  <a:lnTo>
                    <a:pt x="893635" y="305561"/>
                  </a:lnTo>
                  <a:lnTo>
                    <a:pt x="924061" y="339444"/>
                  </a:lnTo>
                  <a:lnTo>
                    <a:pt x="950661" y="376521"/>
                  </a:lnTo>
                  <a:lnTo>
                    <a:pt x="973123" y="416482"/>
                  </a:lnTo>
                  <a:lnTo>
                    <a:pt x="991137" y="459016"/>
                  </a:lnTo>
                  <a:lnTo>
                    <a:pt x="1004389" y="503809"/>
                  </a:lnTo>
                  <a:lnTo>
                    <a:pt x="1012569" y="550552"/>
                  </a:lnTo>
                  <a:lnTo>
                    <a:pt x="1015364" y="598931"/>
                  </a:lnTo>
                  <a:lnTo>
                    <a:pt x="1012569" y="647311"/>
                  </a:lnTo>
                  <a:lnTo>
                    <a:pt x="1004389" y="694054"/>
                  </a:lnTo>
                  <a:lnTo>
                    <a:pt x="991137" y="738847"/>
                  </a:lnTo>
                  <a:lnTo>
                    <a:pt x="973123" y="781381"/>
                  </a:lnTo>
                  <a:lnTo>
                    <a:pt x="950661" y="821342"/>
                  </a:lnTo>
                  <a:lnTo>
                    <a:pt x="924061" y="858419"/>
                  </a:lnTo>
                  <a:lnTo>
                    <a:pt x="893635" y="892301"/>
                  </a:lnTo>
                  <a:lnTo>
                    <a:pt x="859694" y="922677"/>
                  </a:lnTo>
                  <a:lnTo>
                    <a:pt x="822551" y="949234"/>
                  </a:lnTo>
                  <a:lnTo>
                    <a:pt x="782516" y="971662"/>
                  </a:lnTo>
                  <a:lnTo>
                    <a:pt x="739901" y="989648"/>
                  </a:lnTo>
                  <a:lnTo>
                    <a:pt x="695018" y="1002880"/>
                  </a:lnTo>
                  <a:lnTo>
                    <a:pt x="648178" y="1011049"/>
                  </a:lnTo>
                  <a:lnTo>
                    <a:pt x="599693" y="1013840"/>
                  </a:lnTo>
                  <a:lnTo>
                    <a:pt x="1031815" y="1013840"/>
                  </a:lnTo>
                  <a:lnTo>
                    <a:pt x="1067646" y="973556"/>
                  </a:lnTo>
                  <a:lnTo>
                    <a:pt x="1093874" y="938361"/>
                  </a:lnTo>
                  <a:lnTo>
                    <a:pt x="1117515" y="901248"/>
                  </a:lnTo>
                  <a:lnTo>
                    <a:pt x="1138436" y="862350"/>
                  </a:lnTo>
                  <a:lnTo>
                    <a:pt x="1156505" y="821801"/>
                  </a:lnTo>
                  <a:lnTo>
                    <a:pt x="1171587" y="779732"/>
                  </a:lnTo>
                  <a:lnTo>
                    <a:pt x="1183550" y="736278"/>
                  </a:lnTo>
                  <a:lnTo>
                    <a:pt x="1192260" y="691571"/>
                  </a:lnTo>
                  <a:lnTo>
                    <a:pt x="1197583" y="645745"/>
                  </a:lnTo>
                  <a:lnTo>
                    <a:pt x="1199387" y="598931"/>
                  </a:lnTo>
                  <a:lnTo>
                    <a:pt x="1197583" y="552118"/>
                  </a:lnTo>
                  <a:lnTo>
                    <a:pt x="1192260" y="506292"/>
                  </a:lnTo>
                  <a:lnTo>
                    <a:pt x="1183550" y="461585"/>
                  </a:lnTo>
                  <a:lnTo>
                    <a:pt x="1171587" y="418131"/>
                  </a:lnTo>
                  <a:lnTo>
                    <a:pt x="1156505" y="376062"/>
                  </a:lnTo>
                  <a:lnTo>
                    <a:pt x="1138436" y="335513"/>
                  </a:lnTo>
                  <a:lnTo>
                    <a:pt x="1117515" y="296615"/>
                  </a:lnTo>
                  <a:lnTo>
                    <a:pt x="1093874" y="259502"/>
                  </a:lnTo>
                  <a:lnTo>
                    <a:pt x="1067646" y="224307"/>
                  </a:lnTo>
                  <a:lnTo>
                    <a:pt x="1038965" y="191164"/>
                  </a:lnTo>
                  <a:lnTo>
                    <a:pt x="1031815" y="184022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519" y="3223259"/>
              <a:ext cx="1301496" cy="13014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8965" y="1007965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956291" y="3249167"/>
              <a:ext cx="1199515" cy="1199515"/>
            </a:xfrm>
            <a:custGeom>
              <a:avLst/>
              <a:gdLst/>
              <a:ahLst/>
              <a:cxnLst/>
              <a:rect l="l" t="t" r="r" b="b"/>
              <a:pathLst>
                <a:path w="1199515" h="1199514">
                  <a:moveTo>
                    <a:pt x="599693" y="0"/>
                  </a:moveTo>
                  <a:lnTo>
                    <a:pt x="552826" y="1804"/>
                  </a:lnTo>
                  <a:lnTo>
                    <a:pt x="506945" y="7127"/>
                  </a:lnTo>
                  <a:lnTo>
                    <a:pt x="462185" y="15837"/>
                  </a:lnTo>
                  <a:lnTo>
                    <a:pt x="418678" y="27800"/>
                  </a:lnTo>
                  <a:lnTo>
                    <a:pt x="376557" y="42882"/>
                  </a:lnTo>
                  <a:lnTo>
                    <a:pt x="335957" y="60951"/>
                  </a:lnTo>
                  <a:lnTo>
                    <a:pt x="297010" y="81872"/>
                  </a:lnTo>
                  <a:lnTo>
                    <a:pt x="259850" y="105513"/>
                  </a:lnTo>
                  <a:lnTo>
                    <a:pt x="224610" y="131741"/>
                  </a:lnTo>
                  <a:lnTo>
                    <a:pt x="191422" y="160422"/>
                  </a:lnTo>
                  <a:lnTo>
                    <a:pt x="160422" y="191422"/>
                  </a:lnTo>
                  <a:lnTo>
                    <a:pt x="131741" y="224610"/>
                  </a:lnTo>
                  <a:lnTo>
                    <a:pt x="105513" y="259850"/>
                  </a:lnTo>
                  <a:lnTo>
                    <a:pt x="81872" y="297010"/>
                  </a:lnTo>
                  <a:lnTo>
                    <a:pt x="60951" y="335957"/>
                  </a:lnTo>
                  <a:lnTo>
                    <a:pt x="42882" y="376557"/>
                  </a:lnTo>
                  <a:lnTo>
                    <a:pt x="27800" y="418678"/>
                  </a:lnTo>
                  <a:lnTo>
                    <a:pt x="15837" y="462185"/>
                  </a:lnTo>
                  <a:lnTo>
                    <a:pt x="7127" y="506945"/>
                  </a:lnTo>
                  <a:lnTo>
                    <a:pt x="1804" y="552826"/>
                  </a:lnTo>
                  <a:lnTo>
                    <a:pt x="0" y="599694"/>
                  </a:lnTo>
                  <a:lnTo>
                    <a:pt x="1804" y="646561"/>
                  </a:lnTo>
                  <a:lnTo>
                    <a:pt x="7127" y="692442"/>
                  </a:lnTo>
                  <a:lnTo>
                    <a:pt x="15837" y="737202"/>
                  </a:lnTo>
                  <a:lnTo>
                    <a:pt x="27800" y="780709"/>
                  </a:lnTo>
                  <a:lnTo>
                    <a:pt x="42882" y="822830"/>
                  </a:lnTo>
                  <a:lnTo>
                    <a:pt x="60951" y="863430"/>
                  </a:lnTo>
                  <a:lnTo>
                    <a:pt x="81872" y="902377"/>
                  </a:lnTo>
                  <a:lnTo>
                    <a:pt x="105513" y="939537"/>
                  </a:lnTo>
                  <a:lnTo>
                    <a:pt x="131741" y="974777"/>
                  </a:lnTo>
                  <a:lnTo>
                    <a:pt x="160422" y="1007965"/>
                  </a:lnTo>
                  <a:lnTo>
                    <a:pt x="191422" y="1038965"/>
                  </a:lnTo>
                  <a:lnTo>
                    <a:pt x="224610" y="1067646"/>
                  </a:lnTo>
                  <a:lnTo>
                    <a:pt x="259850" y="1093874"/>
                  </a:lnTo>
                  <a:lnTo>
                    <a:pt x="297010" y="1117515"/>
                  </a:lnTo>
                  <a:lnTo>
                    <a:pt x="335957" y="1138436"/>
                  </a:lnTo>
                  <a:lnTo>
                    <a:pt x="376557" y="1156505"/>
                  </a:lnTo>
                  <a:lnTo>
                    <a:pt x="418678" y="1171587"/>
                  </a:lnTo>
                  <a:lnTo>
                    <a:pt x="462185" y="1183550"/>
                  </a:lnTo>
                  <a:lnTo>
                    <a:pt x="506945" y="1192260"/>
                  </a:lnTo>
                  <a:lnTo>
                    <a:pt x="552826" y="1197583"/>
                  </a:lnTo>
                  <a:lnTo>
                    <a:pt x="599693" y="1199388"/>
                  </a:lnTo>
                  <a:lnTo>
                    <a:pt x="646561" y="1197583"/>
                  </a:lnTo>
                  <a:lnTo>
                    <a:pt x="692442" y="1192260"/>
                  </a:lnTo>
                  <a:lnTo>
                    <a:pt x="737202" y="1183550"/>
                  </a:lnTo>
                  <a:lnTo>
                    <a:pt x="780709" y="1171587"/>
                  </a:lnTo>
                  <a:lnTo>
                    <a:pt x="822830" y="1156505"/>
                  </a:lnTo>
                  <a:lnTo>
                    <a:pt x="863430" y="1138436"/>
                  </a:lnTo>
                  <a:lnTo>
                    <a:pt x="902377" y="1117515"/>
                  </a:lnTo>
                  <a:lnTo>
                    <a:pt x="939537" y="1093874"/>
                  </a:lnTo>
                  <a:lnTo>
                    <a:pt x="974777" y="1067646"/>
                  </a:lnTo>
                  <a:lnTo>
                    <a:pt x="1007965" y="1038965"/>
                  </a:lnTo>
                  <a:lnTo>
                    <a:pt x="1031819" y="1015111"/>
                  </a:lnTo>
                  <a:lnTo>
                    <a:pt x="599693" y="1015111"/>
                  </a:lnTo>
                  <a:lnTo>
                    <a:pt x="551236" y="1012317"/>
                  </a:lnTo>
                  <a:lnTo>
                    <a:pt x="504423" y="1004142"/>
                  </a:lnTo>
                  <a:lnTo>
                    <a:pt x="459566" y="990899"/>
                  </a:lnTo>
                  <a:lnTo>
                    <a:pt x="416977" y="972898"/>
                  </a:lnTo>
                  <a:lnTo>
                    <a:pt x="376967" y="950450"/>
                  </a:lnTo>
                  <a:lnTo>
                    <a:pt x="339846" y="923867"/>
                  </a:lnTo>
                  <a:lnTo>
                    <a:pt x="305927" y="893460"/>
                  </a:lnTo>
                  <a:lnTo>
                    <a:pt x="275520" y="859541"/>
                  </a:lnTo>
                  <a:lnTo>
                    <a:pt x="248937" y="822420"/>
                  </a:lnTo>
                  <a:lnTo>
                    <a:pt x="226489" y="782410"/>
                  </a:lnTo>
                  <a:lnTo>
                    <a:pt x="208488" y="739821"/>
                  </a:lnTo>
                  <a:lnTo>
                    <a:pt x="195245" y="694964"/>
                  </a:lnTo>
                  <a:lnTo>
                    <a:pt x="187070" y="648151"/>
                  </a:lnTo>
                  <a:lnTo>
                    <a:pt x="184276" y="599694"/>
                  </a:lnTo>
                  <a:lnTo>
                    <a:pt x="187070" y="551236"/>
                  </a:lnTo>
                  <a:lnTo>
                    <a:pt x="195245" y="504423"/>
                  </a:lnTo>
                  <a:lnTo>
                    <a:pt x="208488" y="459566"/>
                  </a:lnTo>
                  <a:lnTo>
                    <a:pt x="226489" y="416977"/>
                  </a:lnTo>
                  <a:lnTo>
                    <a:pt x="248937" y="376967"/>
                  </a:lnTo>
                  <a:lnTo>
                    <a:pt x="275520" y="339846"/>
                  </a:lnTo>
                  <a:lnTo>
                    <a:pt x="305927" y="305927"/>
                  </a:lnTo>
                  <a:lnTo>
                    <a:pt x="339846" y="275520"/>
                  </a:lnTo>
                  <a:lnTo>
                    <a:pt x="376967" y="248937"/>
                  </a:lnTo>
                  <a:lnTo>
                    <a:pt x="416977" y="226489"/>
                  </a:lnTo>
                  <a:lnTo>
                    <a:pt x="459566" y="208488"/>
                  </a:lnTo>
                  <a:lnTo>
                    <a:pt x="504423" y="195245"/>
                  </a:lnTo>
                  <a:lnTo>
                    <a:pt x="551236" y="187070"/>
                  </a:lnTo>
                  <a:lnTo>
                    <a:pt x="599693" y="184277"/>
                  </a:lnTo>
                  <a:lnTo>
                    <a:pt x="1031819" y="184277"/>
                  </a:lnTo>
                  <a:lnTo>
                    <a:pt x="1007965" y="160422"/>
                  </a:lnTo>
                  <a:lnTo>
                    <a:pt x="974777" y="131741"/>
                  </a:lnTo>
                  <a:lnTo>
                    <a:pt x="939537" y="105513"/>
                  </a:lnTo>
                  <a:lnTo>
                    <a:pt x="902377" y="81872"/>
                  </a:lnTo>
                  <a:lnTo>
                    <a:pt x="863430" y="60951"/>
                  </a:lnTo>
                  <a:lnTo>
                    <a:pt x="822830" y="42882"/>
                  </a:lnTo>
                  <a:lnTo>
                    <a:pt x="780709" y="27800"/>
                  </a:lnTo>
                  <a:lnTo>
                    <a:pt x="737202" y="15837"/>
                  </a:lnTo>
                  <a:lnTo>
                    <a:pt x="692442" y="7127"/>
                  </a:lnTo>
                  <a:lnTo>
                    <a:pt x="646561" y="1804"/>
                  </a:lnTo>
                  <a:lnTo>
                    <a:pt x="599693" y="0"/>
                  </a:lnTo>
                  <a:close/>
                </a:path>
                <a:path w="1199515" h="1199514">
                  <a:moveTo>
                    <a:pt x="1031819" y="184277"/>
                  </a:moveTo>
                  <a:lnTo>
                    <a:pt x="599693" y="184277"/>
                  </a:lnTo>
                  <a:lnTo>
                    <a:pt x="648151" y="187070"/>
                  </a:lnTo>
                  <a:lnTo>
                    <a:pt x="694964" y="195245"/>
                  </a:lnTo>
                  <a:lnTo>
                    <a:pt x="739821" y="208488"/>
                  </a:lnTo>
                  <a:lnTo>
                    <a:pt x="782410" y="226489"/>
                  </a:lnTo>
                  <a:lnTo>
                    <a:pt x="822420" y="248937"/>
                  </a:lnTo>
                  <a:lnTo>
                    <a:pt x="859541" y="275520"/>
                  </a:lnTo>
                  <a:lnTo>
                    <a:pt x="893460" y="305927"/>
                  </a:lnTo>
                  <a:lnTo>
                    <a:pt x="923867" y="339846"/>
                  </a:lnTo>
                  <a:lnTo>
                    <a:pt x="950450" y="376967"/>
                  </a:lnTo>
                  <a:lnTo>
                    <a:pt x="972898" y="416977"/>
                  </a:lnTo>
                  <a:lnTo>
                    <a:pt x="990899" y="459566"/>
                  </a:lnTo>
                  <a:lnTo>
                    <a:pt x="1004142" y="504423"/>
                  </a:lnTo>
                  <a:lnTo>
                    <a:pt x="1012317" y="551236"/>
                  </a:lnTo>
                  <a:lnTo>
                    <a:pt x="1015110" y="599694"/>
                  </a:lnTo>
                  <a:lnTo>
                    <a:pt x="1012317" y="648151"/>
                  </a:lnTo>
                  <a:lnTo>
                    <a:pt x="1004142" y="694964"/>
                  </a:lnTo>
                  <a:lnTo>
                    <a:pt x="990899" y="739821"/>
                  </a:lnTo>
                  <a:lnTo>
                    <a:pt x="972898" y="782410"/>
                  </a:lnTo>
                  <a:lnTo>
                    <a:pt x="950450" y="822420"/>
                  </a:lnTo>
                  <a:lnTo>
                    <a:pt x="923867" y="859541"/>
                  </a:lnTo>
                  <a:lnTo>
                    <a:pt x="893460" y="893460"/>
                  </a:lnTo>
                  <a:lnTo>
                    <a:pt x="859541" y="923867"/>
                  </a:lnTo>
                  <a:lnTo>
                    <a:pt x="822420" y="950450"/>
                  </a:lnTo>
                  <a:lnTo>
                    <a:pt x="782410" y="972898"/>
                  </a:lnTo>
                  <a:lnTo>
                    <a:pt x="739821" y="990899"/>
                  </a:lnTo>
                  <a:lnTo>
                    <a:pt x="694964" y="1004142"/>
                  </a:lnTo>
                  <a:lnTo>
                    <a:pt x="648151" y="1012317"/>
                  </a:lnTo>
                  <a:lnTo>
                    <a:pt x="599693" y="1015111"/>
                  </a:lnTo>
                  <a:lnTo>
                    <a:pt x="1031819" y="1015111"/>
                  </a:lnTo>
                  <a:lnTo>
                    <a:pt x="1067646" y="974777"/>
                  </a:lnTo>
                  <a:lnTo>
                    <a:pt x="1093874" y="939537"/>
                  </a:lnTo>
                  <a:lnTo>
                    <a:pt x="1117515" y="902377"/>
                  </a:lnTo>
                  <a:lnTo>
                    <a:pt x="1138436" y="863430"/>
                  </a:lnTo>
                  <a:lnTo>
                    <a:pt x="1156505" y="822830"/>
                  </a:lnTo>
                  <a:lnTo>
                    <a:pt x="1171587" y="780709"/>
                  </a:lnTo>
                  <a:lnTo>
                    <a:pt x="1183550" y="737202"/>
                  </a:lnTo>
                  <a:lnTo>
                    <a:pt x="1192260" y="692442"/>
                  </a:lnTo>
                  <a:lnTo>
                    <a:pt x="1197583" y="646561"/>
                  </a:lnTo>
                  <a:lnTo>
                    <a:pt x="1199387" y="599694"/>
                  </a:lnTo>
                  <a:lnTo>
                    <a:pt x="1197583" y="552826"/>
                  </a:lnTo>
                  <a:lnTo>
                    <a:pt x="1192260" y="506945"/>
                  </a:lnTo>
                  <a:lnTo>
                    <a:pt x="1183550" y="462185"/>
                  </a:lnTo>
                  <a:lnTo>
                    <a:pt x="1171587" y="418678"/>
                  </a:lnTo>
                  <a:lnTo>
                    <a:pt x="1156505" y="376557"/>
                  </a:lnTo>
                  <a:lnTo>
                    <a:pt x="1138436" y="335957"/>
                  </a:lnTo>
                  <a:lnTo>
                    <a:pt x="1117515" y="297010"/>
                  </a:lnTo>
                  <a:lnTo>
                    <a:pt x="1093874" y="259850"/>
                  </a:lnTo>
                  <a:lnTo>
                    <a:pt x="1067646" y="224610"/>
                  </a:lnTo>
                  <a:lnTo>
                    <a:pt x="1038965" y="191422"/>
                  </a:lnTo>
                  <a:lnTo>
                    <a:pt x="1031819" y="184277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10895" y="4591799"/>
            <a:ext cx="2470785" cy="1653539"/>
            <a:chOff x="310895" y="4591799"/>
            <a:chExt cx="2470785" cy="1653539"/>
          </a:xfrm>
        </p:grpSpPr>
        <p:pic>
          <p:nvPicPr>
            <p:cNvPr id="22" name="object 2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895" y="4591799"/>
              <a:ext cx="2470404" cy="16535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45107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2" y="0"/>
                  </a:moveTo>
                  <a:lnTo>
                    <a:pt x="130492" y="0"/>
                  </a:lnTo>
                  <a:lnTo>
                    <a:pt x="79697" y="10255"/>
                  </a:lnTo>
                  <a:lnTo>
                    <a:pt x="38219" y="38227"/>
                  </a:lnTo>
                  <a:lnTo>
                    <a:pt x="10254" y="79724"/>
                  </a:lnTo>
                  <a:lnTo>
                    <a:pt x="0" y="130556"/>
                  </a:lnTo>
                  <a:lnTo>
                    <a:pt x="0" y="1140523"/>
                  </a:lnTo>
                  <a:lnTo>
                    <a:pt x="10254" y="1191318"/>
                  </a:lnTo>
                  <a:lnTo>
                    <a:pt x="38219" y="1232796"/>
                  </a:lnTo>
                  <a:lnTo>
                    <a:pt x="79697" y="1260761"/>
                  </a:lnTo>
                  <a:lnTo>
                    <a:pt x="130492" y="1271016"/>
                  </a:lnTo>
                  <a:lnTo>
                    <a:pt x="2211832" y="1271016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6"/>
                  </a:lnTo>
                  <a:lnTo>
                    <a:pt x="2332132" y="79724"/>
                  </a:lnTo>
                  <a:lnTo>
                    <a:pt x="2304161" y="38227"/>
                  </a:lnTo>
                  <a:lnTo>
                    <a:pt x="2262663" y="10255"/>
                  </a:lnTo>
                  <a:lnTo>
                    <a:pt x="2211832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04621" y="4885181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0" y="130556"/>
                  </a:moveTo>
                  <a:lnTo>
                    <a:pt x="10254" y="79724"/>
                  </a:lnTo>
                  <a:lnTo>
                    <a:pt x="38219" y="38227"/>
                  </a:lnTo>
                  <a:lnTo>
                    <a:pt x="79697" y="10255"/>
                  </a:lnTo>
                  <a:lnTo>
                    <a:pt x="130492" y="0"/>
                  </a:lnTo>
                  <a:lnTo>
                    <a:pt x="2211832" y="0"/>
                  </a:lnTo>
                  <a:lnTo>
                    <a:pt x="2262663" y="10255"/>
                  </a:lnTo>
                  <a:lnTo>
                    <a:pt x="2304161" y="38227"/>
                  </a:lnTo>
                  <a:lnTo>
                    <a:pt x="2332132" y="79724"/>
                  </a:lnTo>
                  <a:lnTo>
                    <a:pt x="2342388" y="130556"/>
                  </a:lnTo>
                  <a:lnTo>
                    <a:pt x="2342388" y="1140523"/>
                  </a:lnTo>
                  <a:lnTo>
                    <a:pt x="2332132" y="1191318"/>
                  </a:lnTo>
                  <a:lnTo>
                    <a:pt x="2304161" y="1232796"/>
                  </a:lnTo>
                  <a:lnTo>
                    <a:pt x="2262663" y="1260761"/>
                  </a:lnTo>
                  <a:lnTo>
                    <a:pt x="2211832" y="1271016"/>
                  </a:lnTo>
                  <a:lnTo>
                    <a:pt x="130492" y="1271016"/>
                  </a:lnTo>
                  <a:lnTo>
                    <a:pt x="79697" y="1260761"/>
                  </a:lnTo>
                  <a:lnTo>
                    <a:pt x="38219" y="1232796"/>
                  </a:lnTo>
                  <a:lnTo>
                    <a:pt x="10254" y="1191318"/>
                  </a:lnTo>
                  <a:lnTo>
                    <a:pt x="0" y="1140523"/>
                  </a:lnTo>
                  <a:lnTo>
                    <a:pt x="0" y="130556"/>
                  </a:lnTo>
                  <a:close/>
                </a:path>
              </a:pathLst>
            </a:custGeom>
            <a:ln w="25400">
              <a:solidFill>
                <a:srgbClr val="00946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03859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36" y="0"/>
                  </a:lnTo>
                  <a:lnTo>
                    <a:pt x="69281" y="8915"/>
                  </a:lnTo>
                  <a:lnTo>
                    <a:pt x="33224" y="33226"/>
                  </a:lnTo>
                  <a:lnTo>
                    <a:pt x="8914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4" y="1035618"/>
                  </a:lnTo>
                  <a:lnTo>
                    <a:pt x="33224" y="1071675"/>
                  </a:lnTo>
                  <a:lnTo>
                    <a:pt x="69281" y="1095985"/>
                  </a:lnTo>
                  <a:lnTo>
                    <a:pt x="113436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864608" y="4591811"/>
            <a:ext cx="2444750" cy="1640205"/>
            <a:chOff x="4864608" y="4591811"/>
            <a:chExt cx="2444750" cy="1640205"/>
          </a:xfrm>
        </p:grpSpPr>
        <p:pic>
          <p:nvPicPr>
            <p:cNvPr id="28" name="object 2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4608" y="4591811"/>
              <a:ext cx="2444495" cy="163982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86628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6" y="0"/>
                  </a:moveTo>
                  <a:lnTo>
                    <a:pt x="0" y="289559"/>
                  </a:lnTo>
                  <a:lnTo>
                    <a:pt x="329946" y="579119"/>
                  </a:lnTo>
                  <a:lnTo>
                    <a:pt x="659892" y="289559"/>
                  </a:lnTo>
                  <a:lnTo>
                    <a:pt x="3299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45380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6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7" y="1232796"/>
                  </a:lnTo>
                  <a:lnTo>
                    <a:pt x="79724" y="1260761"/>
                  </a:lnTo>
                  <a:lnTo>
                    <a:pt x="130556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1" y="1232796"/>
                  </a:lnTo>
                  <a:lnTo>
                    <a:pt x="2332132" y="1191318"/>
                  </a:lnTo>
                  <a:lnTo>
                    <a:pt x="2342388" y="1140523"/>
                  </a:lnTo>
                  <a:lnTo>
                    <a:pt x="2342388" y="130555"/>
                  </a:lnTo>
                  <a:lnTo>
                    <a:pt x="2332132" y="79724"/>
                  </a:lnTo>
                  <a:lnTo>
                    <a:pt x="2304161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45380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1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1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8" y="991463"/>
                  </a:lnTo>
                  <a:lnTo>
                    <a:pt x="2342388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9304019" y="4591811"/>
            <a:ext cx="2444750" cy="1640205"/>
            <a:chOff x="9304019" y="4591811"/>
            <a:chExt cx="2444750" cy="1640205"/>
          </a:xfrm>
        </p:grpSpPr>
        <p:pic>
          <p:nvPicPr>
            <p:cNvPr id="33" name="object 3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4019" y="4591811"/>
              <a:ext cx="2444496" cy="16398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226039" y="4617719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20">
                  <a:moveTo>
                    <a:pt x="329945" y="0"/>
                  </a:moveTo>
                  <a:lnTo>
                    <a:pt x="0" y="289559"/>
                  </a:lnTo>
                  <a:lnTo>
                    <a:pt x="329945" y="579119"/>
                  </a:lnTo>
                  <a:lnTo>
                    <a:pt x="659891" y="289559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384791" y="4884419"/>
              <a:ext cx="2342515" cy="1271270"/>
            </a:xfrm>
            <a:custGeom>
              <a:avLst/>
              <a:gdLst/>
              <a:ahLst/>
              <a:cxnLst/>
              <a:rect l="l" t="t" r="r" b="b"/>
              <a:pathLst>
                <a:path w="2342515" h="1271270">
                  <a:moveTo>
                    <a:pt x="2211831" y="0"/>
                  </a:moveTo>
                  <a:lnTo>
                    <a:pt x="130555" y="0"/>
                  </a:lnTo>
                  <a:lnTo>
                    <a:pt x="79724" y="10255"/>
                  </a:lnTo>
                  <a:lnTo>
                    <a:pt x="38226" y="38226"/>
                  </a:lnTo>
                  <a:lnTo>
                    <a:pt x="10255" y="79724"/>
                  </a:lnTo>
                  <a:lnTo>
                    <a:pt x="0" y="130555"/>
                  </a:lnTo>
                  <a:lnTo>
                    <a:pt x="0" y="1140523"/>
                  </a:lnTo>
                  <a:lnTo>
                    <a:pt x="10255" y="1191318"/>
                  </a:lnTo>
                  <a:lnTo>
                    <a:pt x="38226" y="1232796"/>
                  </a:lnTo>
                  <a:lnTo>
                    <a:pt x="79724" y="1260761"/>
                  </a:lnTo>
                  <a:lnTo>
                    <a:pt x="130555" y="1271015"/>
                  </a:lnTo>
                  <a:lnTo>
                    <a:pt x="2211831" y="1271015"/>
                  </a:lnTo>
                  <a:lnTo>
                    <a:pt x="2262663" y="1260761"/>
                  </a:lnTo>
                  <a:lnTo>
                    <a:pt x="2304160" y="1232796"/>
                  </a:lnTo>
                  <a:lnTo>
                    <a:pt x="2332132" y="1191318"/>
                  </a:lnTo>
                  <a:lnTo>
                    <a:pt x="2342387" y="1140523"/>
                  </a:lnTo>
                  <a:lnTo>
                    <a:pt x="2342387" y="130555"/>
                  </a:lnTo>
                  <a:lnTo>
                    <a:pt x="2332132" y="79724"/>
                  </a:lnTo>
                  <a:lnTo>
                    <a:pt x="2304160" y="38226"/>
                  </a:lnTo>
                  <a:lnTo>
                    <a:pt x="2262663" y="10255"/>
                  </a:lnTo>
                  <a:lnTo>
                    <a:pt x="2211831" y="0"/>
                  </a:lnTo>
                  <a:close/>
                </a:path>
              </a:pathLst>
            </a:custGeom>
            <a:solidFill>
              <a:srgbClr val="2C2CB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384791" y="4879847"/>
              <a:ext cx="2342515" cy="1104900"/>
            </a:xfrm>
            <a:custGeom>
              <a:avLst/>
              <a:gdLst/>
              <a:ahLst/>
              <a:cxnLst/>
              <a:rect l="l" t="t" r="r" b="b"/>
              <a:pathLst>
                <a:path w="2342515" h="1104900">
                  <a:moveTo>
                    <a:pt x="2228977" y="0"/>
                  </a:moveTo>
                  <a:lnTo>
                    <a:pt x="113410" y="0"/>
                  </a:lnTo>
                  <a:lnTo>
                    <a:pt x="69276" y="8915"/>
                  </a:lnTo>
                  <a:lnTo>
                    <a:pt x="33226" y="33226"/>
                  </a:lnTo>
                  <a:lnTo>
                    <a:pt x="8915" y="69276"/>
                  </a:lnTo>
                  <a:lnTo>
                    <a:pt x="0" y="113410"/>
                  </a:lnTo>
                  <a:lnTo>
                    <a:pt x="0" y="991463"/>
                  </a:lnTo>
                  <a:lnTo>
                    <a:pt x="8915" y="1035618"/>
                  </a:lnTo>
                  <a:lnTo>
                    <a:pt x="33226" y="1071675"/>
                  </a:lnTo>
                  <a:lnTo>
                    <a:pt x="69276" y="1095985"/>
                  </a:lnTo>
                  <a:lnTo>
                    <a:pt x="113410" y="1104899"/>
                  </a:lnTo>
                  <a:lnTo>
                    <a:pt x="2228977" y="1104899"/>
                  </a:lnTo>
                  <a:lnTo>
                    <a:pt x="2273111" y="1095985"/>
                  </a:lnTo>
                  <a:lnTo>
                    <a:pt x="2309161" y="1071675"/>
                  </a:lnTo>
                  <a:lnTo>
                    <a:pt x="2333472" y="1035618"/>
                  </a:lnTo>
                  <a:lnTo>
                    <a:pt x="2342387" y="991463"/>
                  </a:lnTo>
                  <a:lnTo>
                    <a:pt x="2342387" y="113410"/>
                  </a:lnTo>
                  <a:lnTo>
                    <a:pt x="2333472" y="69276"/>
                  </a:lnTo>
                  <a:lnTo>
                    <a:pt x="2309161" y="33226"/>
                  </a:lnTo>
                  <a:lnTo>
                    <a:pt x="2273111" y="8915"/>
                  </a:lnTo>
                  <a:lnTo>
                    <a:pt x="2228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567939" y="1444752"/>
            <a:ext cx="2444750" cy="1640205"/>
            <a:chOff x="2567939" y="1444752"/>
            <a:chExt cx="2444750" cy="1640205"/>
          </a:xfrm>
        </p:grpSpPr>
        <p:pic>
          <p:nvPicPr>
            <p:cNvPr id="38" name="object 38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7939" y="1444752"/>
              <a:ext cx="2444495" cy="163982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648712" y="1470659"/>
              <a:ext cx="2342515" cy="1537970"/>
            </a:xfrm>
            <a:custGeom>
              <a:avLst/>
              <a:gdLst/>
              <a:ahLst/>
              <a:cxnLst/>
              <a:rect l="l" t="t" r="r" b="b"/>
              <a:pathLst>
                <a:path w="2342515" h="1537970">
                  <a:moveTo>
                    <a:pt x="2342388" y="130556"/>
                  </a:moveTo>
                  <a:lnTo>
                    <a:pt x="2332126" y="79730"/>
                  </a:lnTo>
                  <a:lnTo>
                    <a:pt x="2304161" y="38227"/>
                  </a:lnTo>
                  <a:lnTo>
                    <a:pt x="2262657" y="10261"/>
                  </a:lnTo>
                  <a:lnTo>
                    <a:pt x="2211832" y="0"/>
                  </a:lnTo>
                  <a:lnTo>
                    <a:pt x="130556" y="0"/>
                  </a:lnTo>
                  <a:lnTo>
                    <a:pt x="79717" y="10261"/>
                  </a:lnTo>
                  <a:lnTo>
                    <a:pt x="38227" y="38227"/>
                  </a:lnTo>
                  <a:lnTo>
                    <a:pt x="10248" y="79730"/>
                  </a:lnTo>
                  <a:lnTo>
                    <a:pt x="0" y="130556"/>
                  </a:lnTo>
                  <a:lnTo>
                    <a:pt x="0" y="294767"/>
                  </a:lnTo>
                  <a:lnTo>
                    <a:pt x="0" y="1140460"/>
                  </a:lnTo>
                  <a:lnTo>
                    <a:pt x="0" y="1172845"/>
                  </a:lnTo>
                  <a:lnTo>
                    <a:pt x="8915" y="1216990"/>
                  </a:lnTo>
                  <a:lnTo>
                    <a:pt x="33223" y="1253032"/>
                  </a:lnTo>
                  <a:lnTo>
                    <a:pt x="69265" y="1277340"/>
                  </a:lnTo>
                  <a:lnTo>
                    <a:pt x="113411" y="1286256"/>
                  </a:lnTo>
                  <a:lnTo>
                    <a:pt x="884656" y="1286256"/>
                  </a:lnTo>
                  <a:lnTo>
                    <a:pt x="1171194" y="1537716"/>
                  </a:lnTo>
                  <a:lnTo>
                    <a:pt x="1457706" y="1286256"/>
                  </a:lnTo>
                  <a:lnTo>
                    <a:pt x="2228977" y="1286256"/>
                  </a:lnTo>
                  <a:lnTo>
                    <a:pt x="2273109" y="1277340"/>
                  </a:lnTo>
                  <a:lnTo>
                    <a:pt x="2309152" y="1253032"/>
                  </a:lnTo>
                  <a:lnTo>
                    <a:pt x="2333460" y="1216990"/>
                  </a:lnTo>
                  <a:lnTo>
                    <a:pt x="2342388" y="1172845"/>
                  </a:lnTo>
                  <a:lnTo>
                    <a:pt x="2342388" y="1140460"/>
                  </a:lnTo>
                  <a:lnTo>
                    <a:pt x="2342388" y="294767"/>
                  </a:lnTo>
                  <a:lnTo>
                    <a:pt x="2342388" y="13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7059168" y="1444752"/>
            <a:ext cx="2444750" cy="1640205"/>
            <a:chOff x="7059168" y="1444752"/>
            <a:chExt cx="2444750" cy="1640205"/>
          </a:xfrm>
        </p:grpSpPr>
        <p:pic>
          <p:nvPicPr>
            <p:cNvPr id="41" name="object 41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9168" y="1444752"/>
              <a:ext cx="2444496" cy="163982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981188" y="2429255"/>
              <a:ext cx="660400" cy="579120"/>
            </a:xfrm>
            <a:custGeom>
              <a:avLst/>
              <a:gdLst/>
              <a:ahLst/>
              <a:cxnLst/>
              <a:rect l="l" t="t" r="r" b="b"/>
              <a:pathLst>
                <a:path w="660400" h="579119">
                  <a:moveTo>
                    <a:pt x="329945" y="0"/>
                  </a:moveTo>
                  <a:lnTo>
                    <a:pt x="0" y="289560"/>
                  </a:lnTo>
                  <a:lnTo>
                    <a:pt x="329945" y="579120"/>
                  </a:lnTo>
                  <a:lnTo>
                    <a:pt x="659891" y="289560"/>
                  </a:lnTo>
                  <a:lnTo>
                    <a:pt x="329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139940" y="1470660"/>
              <a:ext cx="2342515" cy="1270000"/>
            </a:xfrm>
            <a:custGeom>
              <a:avLst/>
              <a:gdLst/>
              <a:ahLst/>
              <a:cxnLst/>
              <a:rect l="l" t="t" r="r" b="b"/>
              <a:pathLst>
                <a:path w="2342515" h="1270000">
                  <a:moveTo>
                    <a:pt x="2212085" y="0"/>
                  </a:moveTo>
                  <a:lnTo>
                    <a:pt x="130301" y="0"/>
                  </a:lnTo>
                  <a:lnTo>
                    <a:pt x="79563" y="10233"/>
                  </a:lnTo>
                  <a:lnTo>
                    <a:pt x="38147" y="38147"/>
                  </a:lnTo>
                  <a:lnTo>
                    <a:pt x="10233" y="79563"/>
                  </a:lnTo>
                  <a:lnTo>
                    <a:pt x="0" y="130301"/>
                  </a:lnTo>
                  <a:lnTo>
                    <a:pt x="0" y="1139189"/>
                  </a:lnTo>
                  <a:lnTo>
                    <a:pt x="10233" y="1189928"/>
                  </a:lnTo>
                  <a:lnTo>
                    <a:pt x="38147" y="1231344"/>
                  </a:lnTo>
                  <a:lnTo>
                    <a:pt x="79563" y="1259258"/>
                  </a:lnTo>
                  <a:lnTo>
                    <a:pt x="130301" y="1269491"/>
                  </a:lnTo>
                  <a:lnTo>
                    <a:pt x="2212085" y="1269491"/>
                  </a:lnTo>
                  <a:lnTo>
                    <a:pt x="2262824" y="1259258"/>
                  </a:lnTo>
                  <a:lnTo>
                    <a:pt x="2304240" y="1231344"/>
                  </a:lnTo>
                  <a:lnTo>
                    <a:pt x="2332154" y="1189928"/>
                  </a:lnTo>
                  <a:lnTo>
                    <a:pt x="2342387" y="1139189"/>
                  </a:lnTo>
                  <a:lnTo>
                    <a:pt x="2342387" y="130301"/>
                  </a:lnTo>
                  <a:lnTo>
                    <a:pt x="2332154" y="79563"/>
                  </a:lnTo>
                  <a:lnTo>
                    <a:pt x="2304240" y="38147"/>
                  </a:lnTo>
                  <a:lnTo>
                    <a:pt x="2262824" y="10233"/>
                  </a:lnTo>
                  <a:lnTo>
                    <a:pt x="2212085" y="0"/>
                  </a:lnTo>
                  <a:close/>
                </a:path>
              </a:pathLst>
            </a:custGeom>
            <a:solidFill>
              <a:srgbClr val="AAE1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139940" y="1652016"/>
              <a:ext cx="2342515" cy="1103630"/>
            </a:xfrm>
            <a:custGeom>
              <a:avLst/>
              <a:gdLst/>
              <a:ahLst/>
              <a:cxnLst/>
              <a:rect l="l" t="t" r="r" b="b"/>
              <a:pathLst>
                <a:path w="2342515" h="1103630">
                  <a:moveTo>
                    <a:pt x="2229104" y="0"/>
                  </a:moveTo>
                  <a:lnTo>
                    <a:pt x="113283" y="0"/>
                  </a:lnTo>
                  <a:lnTo>
                    <a:pt x="69169" y="8895"/>
                  </a:lnTo>
                  <a:lnTo>
                    <a:pt x="33162" y="33162"/>
                  </a:lnTo>
                  <a:lnTo>
                    <a:pt x="8895" y="69169"/>
                  </a:lnTo>
                  <a:lnTo>
                    <a:pt x="0" y="113284"/>
                  </a:lnTo>
                  <a:lnTo>
                    <a:pt x="0" y="990092"/>
                  </a:lnTo>
                  <a:lnTo>
                    <a:pt x="8895" y="1034206"/>
                  </a:lnTo>
                  <a:lnTo>
                    <a:pt x="33162" y="1070213"/>
                  </a:lnTo>
                  <a:lnTo>
                    <a:pt x="69169" y="1094480"/>
                  </a:lnTo>
                  <a:lnTo>
                    <a:pt x="113283" y="1103376"/>
                  </a:lnTo>
                  <a:lnTo>
                    <a:pt x="2229104" y="1103376"/>
                  </a:lnTo>
                  <a:lnTo>
                    <a:pt x="2273218" y="1094480"/>
                  </a:lnTo>
                  <a:lnTo>
                    <a:pt x="2309225" y="1070213"/>
                  </a:lnTo>
                  <a:lnTo>
                    <a:pt x="2333492" y="1034206"/>
                  </a:lnTo>
                  <a:lnTo>
                    <a:pt x="2342387" y="990092"/>
                  </a:lnTo>
                  <a:lnTo>
                    <a:pt x="2342387" y="113284"/>
                  </a:lnTo>
                  <a:lnTo>
                    <a:pt x="2333492" y="69169"/>
                  </a:lnTo>
                  <a:lnTo>
                    <a:pt x="2309225" y="33162"/>
                  </a:lnTo>
                  <a:lnTo>
                    <a:pt x="2273218" y="8895"/>
                  </a:lnTo>
                  <a:lnTo>
                    <a:pt x="2229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257657" y="85089"/>
            <a:ext cx="11678920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5840" marR="5080" indent="-993775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5 -</a:t>
            </a:r>
            <a:r>
              <a:rPr sz="4400" spc="-5" dirty="0"/>
              <a:t> </a:t>
            </a:r>
            <a:r>
              <a:rPr sz="4400" dirty="0"/>
              <a:t>LINHA DO TEMPO</a:t>
            </a:r>
            <a:r>
              <a:rPr sz="4400" spc="-20" dirty="0"/>
              <a:t> </a:t>
            </a:r>
            <a:r>
              <a:rPr sz="4400" dirty="0"/>
              <a:t>DAS AÇÕES DE</a:t>
            </a:r>
            <a:r>
              <a:rPr sz="4400" spc="5" dirty="0"/>
              <a:t> </a:t>
            </a:r>
            <a:r>
              <a:rPr sz="4400" spc="-20" dirty="0"/>
              <a:t>DEUS </a:t>
            </a:r>
            <a:r>
              <a:rPr sz="4400" dirty="0"/>
              <a:t>NA</a:t>
            </a:r>
            <a:r>
              <a:rPr sz="4400" spc="-5" dirty="0"/>
              <a:t> </a:t>
            </a:r>
            <a:r>
              <a:rPr sz="4400" dirty="0"/>
              <a:t>VIDA</a:t>
            </a:r>
            <a:r>
              <a:rPr sz="4400" spc="-5" dirty="0"/>
              <a:t> </a:t>
            </a:r>
            <a:r>
              <a:rPr sz="4400" dirty="0"/>
              <a:t>DE FRANCISCO</a:t>
            </a:r>
            <a:r>
              <a:rPr sz="4400" spc="-5" dirty="0"/>
              <a:t> </a:t>
            </a:r>
            <a:r>
              <a:rPr sz="4400" dirty="0"/>
              <a:t>B. </a:t>
            </a:r>
            <a:r>
              <a:rPr sz="4400" spc="-10" dirty="0"/>
              <a:t>TUDELA</a:t>
            </a:r>
            <a:endParaRPr sz="4400"/>
          </a:p>
        </p:txBody>
      </p:sp>
      <p:sp>
        <p:nvSpPr>
          <p:cNvPr id="47" name="object 47"/>
          <p:cNvSpPr txBox="1"/>
          <p:nvPr/>
        </p:nvSpPr>
        <p:spPr>
          <a:xfrm>
            <a:off x="2635118" y="1452879"/>
            <a:ext cx="2861943" cy="15779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-6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Conselheiro do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Grinfac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de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2007 a 2018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404040"/>
                </a:solidFill>
                <a:latin typeface="Calibri Light"/>
                <a:cs typeface="Calibri Light"/>
              </a:rPr>
              <a:t>Conselheiro da ABAPE</a:t>
            </a:r>
            <a:r>
              <a:rPr lang="pt-BR" sz="2000" spc="-45" dirty="0">
                <a:solidFill>
                  <a:srgbClr val="404040"/>
                </a:solidFill>
                <a:latin typeface="Calibri Light"/>
                <a:cs typeface="Calibri Light"/>
              </a:rPr>
              <a:t> 2008 </a:t>
            </a:r>
            <a:endParaRPr lang="pt-BR" sz="2000" dirty="0">
              <a:latin typeface="Calibri Light"/>
              <a:cs typeface="Calibri Light"/>
            </a:endParaRPr>
          </a:p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404040"/>
                </a:solidFill>
                <a:latin typeface="Calibri Light"/>
                <a:cs typeface="Calibri Light"/>
              </a:rPr>
              <a:t>até</a:t>
            </a:r>
            <a:r>
              <a:rPr lang="pt-BR"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lang="pt-BR"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hoje.</a:t>
            </a:r>
            <a:endParaRPr lang="pt-BR" sz="2000" dirty="0">
              <a:latin typeface="Calibri Light"/>
              <a:cs typeface="Calibri Light"/>
            </a:endParaRPr>
          </a:p>
          <a:p>
            <a:pPr marL="12700" marR="5080" lvl="0" indent="-6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482967" y="1808733"/>
            <a:ext cx="166687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7680" marR="5080" lvl="0" indent="-475615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Casam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Renato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Camila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83209" y="4943297"/>
            <a:ext cx="21831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Falecimento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mamãe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44759" y="5010386"/>
            <a:ext cx="2363722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6595" marR="52705" lvl="0" indent="-63436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Casam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Fernanda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Victor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777240" marR="5080" lvl="0" indent="-765175" defTabSz="914400" eaLnBrk="1" fontAlgn="auto" latinLnBrk="0" hangingPunct="1">
              <a:lnSpc>
                <a:spcPts val="241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Coro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Masculino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95281" y="5230825"/>
            <a:ext cx="20332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Aposentadoria</a:t>
            </a:r>
            <a:r>
              <a:rPr kumimoji="0" sz="2000" b="0" i="0" u="none" strike="noStrike" kern="0" cap="none" spc="-7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INSS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2006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4" name="object 54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3533647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2007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2010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735" y="3584447"/>
            <a:ext cx="973835" cy="635507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8014461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2013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0" name="object 60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2016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657" y="85089"/>
            <a:ext cx="11678920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5840" marR="5080" indent="-993775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6 -</a:t>
            </a:r>
            <a:r>
              <a:rPr sz="4400" spc="-5" dirty="0"/>
              <a:t> </a:t>
            </a:r>
            <a:r>
              <a:rPr sz="4400" dirty="0"/>
              <a:t>LINHA DO TEMPO</a:t>
            </a:r>
            <a:r>
              <a:rPr sz="4400" spc="-20" dirty="0"/>
              <a:t> </a:t>
            </a:r>
            <a:r>
              <a:rPr sz="4400" dirty="0"/>
              <a:t>DAS AÇÕES DE</a:t>
            </a:r>
            <a:r>
              <a:rPr sz="4400" spc="5" dirty="0"/>
              <a:t> </a:t>
            </a:r>
            <a:r>
              <a:rPr sz="4400" spc="-20" dirty="0"/>
              <a:t>DEUS </a:t>
            </a:r>
            <a:r>
              <a:rPr sz="4400" dirty="0"/>
              <a:t>NA</a:t>
            </a:r>
            <a:r>
              <a:rPr sz="4400" spc="-5" dirty="0"/>
              <a:t> </a:t>
            </a:r>
            <a:r>
              <a:rPr sz="4400" dirty="0"/>
              <a:t>VIDA</a:t>
            </a:r>
            <a:r>
              <a:rPr sz="4400" spc="-5" dirty="0"/>
              <a:t> </a:t>
            </a:r>
            <a:r>
              <a:rPr sz="4400" dirty="0"/>
              <a:t>DE FRANCISCO</a:t>
            </a:r>
            <a:r>
              <a:rPr sz="4400" spc="-5" dirty="0"/>
              <a:t> </a:t>
            </a:r>
            <a:r>
              <a:rPr sz="4400" dirty="0"/>
              <a:t>B. </a:t>
            </a:r>
            <a:r>
              <a:rPr sz="4400" spc="-10" dirty="0"/>
              <a:t>TUDELA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702432" y="1611579"/>
            <a:ext cx="2299335" cy="7316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Nasce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2º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neto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Letícia.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Casam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Mariana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Jody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4964" y="1619757"/>
            <a:ext cx="2284604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lvl="0" indent="6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Nascem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4ª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5ª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netos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Laura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Luisa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099" y="4869535"/>
            <a:ext cx="2299334" cy="1043427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 marR="0" lvl="0" indent="103505" algn="l" defTabSz="914400" eaLnBrk="1" fontAlgn="auto" latinLnBrk="0" hangingPunct="1">
              <a:lnSpc>
                <a:spcPct val="100000"/>
              </a:lnSpc>
              <a:spcBef>
                <a:spcPts val="9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Cirurgia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d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o câncer d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a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próstata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37160" marR="5080" lvl="0" indent="-125095" algn="l" defTabSz="914400" eaLnBrk="1" fontAlgn="auto" latinLnBrk="0" hangingPunct="1">
              <a:lnSpc>
                <a:spcPct val="1006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Nasce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1º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 err="1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neto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Martin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2435" y="4952491"/>
            <a:ext cx="2299335" cy="1032847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94615" marR="85725" lvl="0" indent="0" algn="ctr" defTabSz="914400" eaLnBrk="1" fontAlgn="auto" latinLnBrk="0" hangingPunct="1">
              <a:lnSpc>
                <a:spcPct val="79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Nasce</a:t>
            </a:r>
            <a:r>
              <a:rPr kumimoji="0" sz="2000" b="0" i="0" u="none" strike="noStrike" kern="0" cap="none" spc="-3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3º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neto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Eli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0" marR="0" lvl="0" indent="0" algn="ctr" defTabSz="91440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Encerro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50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anos</a:t>
            </a:r>
            <a:r>
              <a:rPr kumimoji="0" sz="2000" b="0" i="0" u="none" strike="noStrike" kern="0" cap="none" spc="-3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0" marR="0" lvl="0" indent="0" algn="ctr" defTabSz="91440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magistério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(35</a:t>
            </a: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anos</a:t>
            </a:r>
            <a:r>
              <a:rPr kumimoji="0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000" b="0" i="0" u="none" strike="noStrike" kern="0" cap="none" spc="-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no </a:t>
            </a:r>
            <a:r>
              <a:rPr kumimoji="0" sz="2000" b="0" i="0" u="none" strike="noStrike" kern="0" cap="none" spc="-1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ensino</a:t>
            </a: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superior)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53702" y="4952491"/>
            <a:ext cx="208153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 marR="0" lvl="0" indent="0" defTabSz="914400" eaLnBrk="1" fontAlgn="auto" latinLnBrk="0" hangingPunct="1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30/7/21</a:t>
            </a:r>
            <a:r>
              <a:rPr kumimoji="0" sz="2000" b="0" i="0" u="none" strike="noStrike" kern="0" cap="none" spc="-45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-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70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 Light"/>
                <a:cs typeface="Calibri Light"/>
              </a:rPr>
              <a:t>anos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2018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533647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2019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2020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735" y="3584447"/>
            <a:ext cx="973835" cy="63550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014461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2021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2021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657" y="85089"/>
            <a:ext cx="11678920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5840" marR="5080" indent="-993775">
              <a:lnSpc>
                <a:spcPct val="100000"/>
              </a:lnSpc>
              <a:spcBef>
                <a:spcPts val="100"/>
              </a:spcBef>
            </a:pPr>
            <a:r>
              <a:rPr lang="pt-BR" sz="4400" dirty="0"/>
              <a:t>7</a:t>
            </a:r>
            <a:r>
              <a:rPr sz="4400" dirty="0"/>
              <a:t> -</a:t>
            </a:r>
            <a:r>
              <a:rPr sz="4400" spc="-5" dirty="0"/>
              <a:t> </a:t>
            </a:r>
            <a:r>
              <a:rPr sz="4400" dirty="0"/>
              <a:t>LINHA DO TEMPO</a:t>
            </a:r>
            <a:r>
              <a:rPr sz="4400" spc="-20" dirty="0"/>
              <a:t> </a:t>
            </a:r>
            <a:r>
              <a:rPr sz="4400" dirty="0"/>
              <a:t>DAS AÇÕES DE</a:t>
            </a:r>
            <a:r>
              <a:rPr sz="4400" spc="5" dirty="0"/>
              <a:t> </a:t>
            </a:r>
            <a:r>
              <a:rPr sz="4400" spc="-20" dirty="0"/>
              <a:t>DEUS </a:t>
            </a:r>
            <a:r>
              <a:rPr sz="4400" dirty="0"/>
              <a:t>NA</a:t>
            </a:r>
            <a:r>
              <a:rPr sz="4400" spc="-5" dirty="0"/>
              <a:t> </a:t>
            </a:r>
            <a:r>
              <a:rPr sz="4400" dirty="0"/>
              <a:t>VIDA</a:t>
            </a:r>
            <a:r>
              <a:rPr sz="4400" spc="-5" dirty="0"/>
              <a:t> </a:t>
            </a:r>
            <a:r>
              <a:rPr sz="4400" dirty="0"/>
              <a:t>DE FRANCISCO</a:t>
            </a:r>
            <a:r>
              <a:rPr sz="4400" spc="-5" dirty="0"/>
              <a:t> </a:t>
            </a:r>
            <a:r>
              <a:rPr sz="4400" dirty="0"/>
              <a:t>B. </a:t>
            </a:r>
            <a:r>
              <a:rPr sz="4400" spc="-10" dirty="0"/>
              <a:t>TUDELA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2832480" y="1619757"/>
            <a:ext cx="2169097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lang="pt-BR" sz="2000" dirty="0">
                <a:latin typeface="Calibri Light"/>
                <a:cs typeface="Calibri Light"/>
              </a:rPr>
              <a:t>Vendemos nossa casa onde vivemos por 40 anos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57516" y="1556718"/>
            <a:ext cx="2396186" cy="9496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lvl="0" indent="6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Nasce o 7º neto,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Emi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065" marR="5080" lvl="0" indent="6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 Light"/>
                <a:cs typeface="Calibri Light"/>
              </a:rPr>
              <a:t>Livramento do raio em Boracéia 1/8/25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827" y="4869535"/>
            <a:ext cx="2052955" cy="67005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 marR="0" lvl="0" indent="103505" defTabSz="914400" eaLnBrk="1" fontAlgn="auto" latinLnBrk="0" hangingPunct="1">
              <a:lnSpc>
                <a:spcPct val="100000"/>
              </a:lnSpc>
              <a:spcBef>
                <a:spcPts val="9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Calibri Light"/>
                <a:cs typeface="Calibri Light"/>
              </a:rPr>
              <a:t>Nasce o 6º neto, Lucas Kenji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18974" y="4964115"/>
            <a:ext cx="2230120" cy="813941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94615" marR="85725" lvl="0" indent="0" algn="ctr" defTabSz="914400" eaLnBrk="1" fontAlgn="auto" latinLnBrk="0" hangingPunct="1">
              <a:lnSpc>
                <a:spcPct val="79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7/2/24 nos mudamos para o </a:t>
            </a:r>
            <a:r>
              <a:rPr kumimoji="0" lang="pt-B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Ap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8200" y="4952491"/>
            <a:ext cx="3177032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>
              <a:spcBef>
                <a:spcPts val="100"/>
              </a:spcBef>
            </a:pPr>
            <a:r>
              <a:rPr lang="pt-BR" sz="2000" dirty="0">
                <a:latin typeface="Calibri Light"/>
                <a:cs typeface="Calibri Light"/>
              </a:rPr>
              <a:t>Falecimento dos meus sogros</a:t>
            </a:r>
          </a:p>
          <a:p>
            <a:pPr marL="132715">
              <a:spcBef>
                <a:spcPts val="100"/>
              </a:spcBef>
            </a:pPr>
            <a:r>
              <a:rPr lang="pt-BR" sz="2000" dirty="0">
                <a:latin typeface="Calibri Light"/>
                <a:cs typeface="Calibri Light"/>
              </a:rPr>
              <a:t>Publicação do livro: O que Deus Espera de Um Líder.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55" y="3584447"/>
            <a:ext cx="973836" cy="6355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7787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76" y="3584447"/>
            <a:ext cx="973836" cy="63550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533647" y="3667201"/>
            <a:ext cx="59245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28" y="3584447"/>
            <a:ext cx="973835" cy="63550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77913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735" y="3584447"/>
            <a:ext cx="973835" cy="63550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014461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25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588" y="3584447"/>
            <a:ext cx="973836" cy="6355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0259314" y="3667201"/>
            <a:ext cx="592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r>
              <a:rPr kumimoji="0" lang="pt-BR" sz="20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880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6018C-3406-E7C0-62ED-A838C0FB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69C02F-C7BA-DCBC-AB08-7E1C72D754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13B468-5D81-2F63-7EF6-1CEEA085E5CB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7417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Design padrão">
  <a:themeElements>
    <a:clrScheme name="1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3467</TotalTime>
  <Words>2387</Words>
  <Application>Microsoft Office PowerPoint</Application>
  <PresentationFormat>Widescreen</PresentationFormat>
  <Paragraphs>259</Paragraphs>
  <Slides>23</Slides>
  <Notes>5</Notes>
  <HiddenSlides>0</HiddenSlides>
  <MMClips>2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Calibri Light</vt:lpstr>
      <vt:lpstr>Wingdings</vt:lpstr>
      <vt:lpstr>Tema do Office</vt:lpstr>
      <vt:lpstr>3_Design padrão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1 - LINHA DO TEMPO DAS AÇÕES DE DEUS NA VIDA DE</vt:lpstr>
      <vt:lpstr>Apresentação do PowerPoint</vt:lpstr>
      <vt:lpstr>1. LINHA DO TEMPO DAS AÇÕES DE DEUS NA VIDA DE FRANCISCO B. TUDELA</vt:lpstr>
      <vt:lpstr>2. LINHA DO TEMPO DAS AÇÕES DE DEUS NA VIDA DE FRANCISCO B. TUDELA</vt:lpstr>
      <vt:lpstr>3 - LINHA DO TEMPO DAS AÇÕES DE DEUS NA VIDA DE FRANCISCO B. TUDELA</vt:lpstr>
      <vt:lpstr>4 - LINHA DO TEMPO DAS AÇÕES DE DEUS NA VIDA DE FRANCISCO B. TUDELA</vt:lpstr>
      <vt:lpstr>5 - LINHA DO TEMPO DAS AÇÕES DE DEUS NA VIDA DE FRANCISCO B. TUDELA</vt:lpstr>
      <vt:lpstr>6 - LINHA DO TEMPO DAS AÇÕES DE DEUS NA VIDA DE FRANCISCO B. TUDELA</vt:lpstr>
      <vt:lpstr>7 - LINHA DO TEMPO DAS AÇÕES DE DEUS NA VIDA DE FRANCISCO B. TUDELA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CRONOLOGIA BÍBLICA - 1ª AULA</dc:title>
  <dc:creator>ms o4689</dc:creator>
  <cp:lastModifiedBy>Francisco Tudela</cp:lastModifiedBy>
  <cp:revision>24</cp:revision>
  <cp:lastPrinted>2025-01-31T18:01:02Z</cp:lastPrinted>
  <dcterms:created xsi:type="dcterms:W3CDTF">2023-01-09T05:44:38Z</dcterms:created>
  <dcterms:modified xsi:type="dcterms:W3CDTF">2026-09-28T09:34:57Z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2023-01-09T00:00:00Z</vt:filetime>
  </property>
  <property fmtid="{D5CDD505-2E9C-101B-9397-08002B2CF9AE}" pid="5" name="Producer">
    <vt:lpwstr>Microsoft® PowerPoint® para Microsoft 365</vt:lpwstr>
  </property>
</Properties>
</file>