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9" r:id="rId1"/>
    <p:sldMasterId id="2147483692" r:id="rId2"/>
    <p:sldMasterId id="2147483698" r:id="rId3"/>
    <p:sldMasterId id="2147483710" r:id="rId4"/>
  </p:sldMasterIdLst>
  <p:notesMasterIdLst>
    <p:notesMasterId r:id="rId24"/>
  </p:notesMasterIdLst>
  <p:handoutMasterIdLst>
    <p:handoutMasterId r:id="rId25"/>
  </p:handoutMasterIdLst>
  <p:sldIdLst>
    <p:sldId id="256" r:id="rId5"/>
    <p:sldId id="475" r:id="rId6"/>
    <p:sldId id="476" r:id="rId7"/>
    <p:sldId id="477" r:id="rId8"/>
    <p:sldId id="473" r:id="rId9"/>
    <p:sldId id="875" r:id="rId10"/>
    <p:sldId id="876" r:id="rId11"/>
    <p:sldId id="497" r:id="rId12"/>
    <p:sldId id="867" r:id="rId13"/>
    <p:sldId id="480" r:id="rId14"/>
    <p:sldId id="868" r:id="rId15"/>
    <p:sldId id="500" r:id="rId16"/>
    <p:sldId id="469" r:id="rId17"/>
    <p:sldId id="485" r:id="rId18"/>
    <p:sldId id="486" r:id="rId19"/>
    <p:sldId id="329" r:id="rId20"/>
    <p:sldId id="496" r:id="rId21"/>
    <p:sldId id="495" r:id="rId22"/>
    <p:sldId id="311" r:id="rId23"/>
  </p:sldIdLst>
  <p:sldSz cx="12192000" cy="6858000"/>
  <p:notesSz cx="7104063" cy="102346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9F4E2-80F5-4EB3-A842-126DBC25DBC6}" v="380" dt="2026-09-28T09:13:23.2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>
      <p:cViewPr varScale="1">
        <p:scale>
          <a:sx n="75" d="100"/>
          <a:sy n="75" d="100"/>
        </p:scale>
        <p:origin x="43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udela" userId="4dc7546daef23619" providerId="LiveId" clId="{42D551BF-5B6C-4952-AD0C-4AB173EA9798}"/>
    <pc:docChg chg="undo custSel addSld delSld modSld sldOrd">
      <pc:chgData name="Francisco Tudela" userId="4dc7546daef23619" providerId="LiveId" clId="{42D551BF-5B6C-4952-AD0C-4AB173EA9798}" dt="2026-09-28T09:13:23.273" v="4006"/>
      <pc:docMkLst>
        <pc:docMk/>
      </pc:docMkLst>
      <pc:sldChg chg="add">
        <pc:chgData name="Francisco Tudela" userId="4dc7546daef23619" providerId="LiveId" clId="{42D551BF-5B6C-4952-AD0C-4AB173EA9798}" dt="2026-09-19T09:47:14.065" v="1086"/>
        <pc:sldMkLst>
          <pc:docMk/>
          <pc:sldMk cId="3649366401" sldId="311"/>
        </pc:sldMkLst>
      </pc:sldChg>
      <pc:sldChg chg="delSp modSp add del mod delAnim">
        <pc:chgData name="Francisco Tudela" userId="4dc7546daef23619" providerId="LiveId" clId="{42D551BF-5B6C-4952-AD0C-4AB173EA9798}" dt="2026-09-24T07:49:40.881" v="4001" actId="478"/>
        <pc:sldMkLst>
          <pc:docMk/>
          <pc:sldMk cId="431488265" sldId="329"/>
        </pc:sldMkLst>
      </pc:sldChg>
      <pc:sldChg chg="addSp delSp modSp mod modAnim">
        <pc:chgData name="Francisco Tudela" userId="4dc7546daef23619" providerId="LiveId" clId="{42D551BF-5B6C-4952-AD0C-4AB173EA9798}" dt="2026-09-20T08:49:34.698" v="2653" actId="6549"/>
        <pc:sldMkLst>
          <pc:docMk/>
          <pc:sldMk cId="0" sldId="469"/>
        </pc:sldMkLst>
        <pc:spChg chg="mod">
          <ac:chgData name="Francisco Tudela" userId="4dc7546daef23619" providerId="LiveId" clId="{42D551BF-5B6C-4952-AD0C-4AB173EA9798}" dt="2026-09-20T08:48:22.415" v="2641" actId="6549"/>
          <ac:spMkLst>
            <pc:docMk/>
            <pc:sldMk cId="0" sldId="469"/>
            <ac:spMk id="5" creationId="{00000000-0000-0000-0000-000000000000}"/>
          </ac:spMkLst>
        </pc:spChg>
        <pc:spChg chg="add mod">
          <ac:chgData name="Francisco Tudela" userId="4dc7546daef23619" providerId="LiveId" clId="{42D551BF-5B6C-4952-AD0C-4AB173EA9798}" dt="2026-09-20T08:49:34.698" v="2653" actId="6549"/>
          <ac:spMkLst>
            <pc:docMk/>
            <pc:sldMk cId="0" sldId="469"/>
            <ac:spMk id="9" creationId="{098AFE75-B5F0-5784-A696-94AF8ABFD780}"/>
          </ac:spMkLst>
        </pc:spChg>
        <pc:picChg chg="mod">
          <ac:chgData name="Francisco Tudela" userId="4dc7546daef23619" providerId="LiveId" clId="{42D551BF-5B6C-4952-AD0C-4AB173EA9798}" dt="2026-09-20T08:38:00.915" v="2453" actId="14100"/>
          <ac:picMkLst>
            <pc:docMk/>
            <pc:sldMk cId="0" sldId="469"/>
            <ac:picMk id="6" creationId="{00000000-0000-0000-0000-000000000000}"/>
          </ac:picMkLst>
        </pc:picChg>
      </pc:sldChg>
      <pc:sldChg chg="modSp mod ord">
        <pc:chgData name="Francisco Tudela" userId="4dc7546daef23619" providerId="LiveId" clId="{42D551BF-5B6C-4952-AD0C-4AB173EA9798}" dt="2026-09-19T07:04:20.845" v="348" actId="20577"/>
        <pc:sldMkLst>
          <pc:docMk/>
          <pc:sldMk cId="0" sldId="473"/>
        </pc:sldMkLst>
        <pc:spChg chg="mod">
          <ac:chgData name="Francisco Tudela" userId="4dc7546daef23619" providerId="LiveId" clId="{42D551BF-5B6C-4952-AD0C-4AB173EA9798}" dt="2026-09-19T07:04:20.845" v="348" actId="20577"/>
          <ac:spMkLst>
            <pc:docMk/>
            <pc:sldMk cId="0" sldId="473"/>
            <ac:spMk id="5" creationId="{00000000-0000-0000-0000-000000000000}"/>
          </ac:spMkLst>
        </pc:spChg>
      </pc:sldChg>
      <pc:sldChg chg="modSp mod ord">
        <pc:chgData name="Francisco Tudela" userId="4dc7546daef23619" providerId="LiveId" clId="{42D551BF-5B6C-4952-AD0C-4AB173EA9798}" dt="2026-09-23T00:13:09.231" v="2670" actId="6549"/>
        <pc:sldMkLst>
          <pc:docMk/>
          <pc:sldMk cId="0" sldId="475"/>
        </pc:sldMkLst>
        <pc:graphicFrameChg chg="modGraphic">
          <ac:chgData name="Francisco Tudela" userId="4dc7546daef23619" providerId="LiveId" clId="{42D551BF-5B6C-4952-AD0C-4AB173EA9798}" dt="2026-09-23T00:13:09.231" v="2670" actId="6549"/>
          <ac:graphicFrameMkLst>
            <pc:docMk/>
            <pc:sldMk cId="0" sldId="475"/>
            <ac:graphicFrameMk id="5" creationId="{00000000-0000-0000-0000-000000000000}"/>
          </ac:graphicFrameMkLst>
        </pc:graphicFrameChg>
      </pc:sldChg>
      <pc:sldChg chg="modSp mod ord">
        <pc:chgData name="Francisco Tudela" userId="4dc7546daef23619" providerId="LiveId" clId="{42D551BF-5B6C-4952-AD0C-4AB173EA9798}" dt="2026-09-19T18:57:41.429" v="1583" actId="20577"/>
        <pc:sldMkLst>
          <pc:docMk/>
          <pc:sldMk cId="0" sldId="476"/>
        </pc:sldMkLst>
        <pc:graphicFrameChg chg="modGraphic">
          <ac:chgData name="Francisco Tudela" userId="4dc7546daef23619" providerId="LiveId" clId="{42D551BF-5B6C-4952-AD0C-4AB173EA9798}" dt="2026-09-19T18:57:41.429" v="1583" actId="20577"/>
          <ac:graphicFrameMkLst>
            <pc:docMk/>
            <pc:sldMk cId="0" sldId="476"/>
            <ac:graphicFrameMk id="6" creationId="{00000000-0000-0000-0000-000000000000}"/>
          </ac:graphicFrameMkLst>
        </pc:graphicFrameChg>
      </pc:sldChg>
      <pc:sldChg chg="modSp mod ord">
        <pc:chgData name="Francisco Tudela" userId="4dc7546daef23619" providerId="LiveId" clId="{42D551BF-5B6C-4952-AD0C-4AB173EA9798}" dt="2026-09-15T22:27:33.599" v="190" actId="6549"/>
        <pc:sldMkLst>
          <pc:docMk/>
          <pc:sldMk cId="0" sldId="477"/>
        </pc:sldMkLst>
        <pc:graphicFrameChg chg="mod modGraphic">
          <ac:chgData name="Francisco Tudela" userId="4dc7546daef23619" providerId="LiveId" clId="{42D551BF-5B6C-4952-AD0C-4AB173EA9798}" dt="2026-09-15T22:27:33.599" v="190" actId="6549"/>
          <ac:graphicFrameMkLst>
            <pc:docMk/>
            <pc:sldMk cId="0" sldId="477"/>
            <ac:graphicFrameMk id="2" creationId="{00000000-0000-0000-0000-000000000000}"/>
          </ac:graphicFrameMkLst>
        </pc:graphicFrameChg>
      </pc:sldChg>
      <pc:sldChg chg="addSp delSp modSp mod ord addAnim delAnim modAnim">
        <pc:chgData name="Francisco Tudela" userId="4dc7546daef23619" providerId="LiveId" clId="{42D551BF-5B6C-4952-AD0C-4AB173EA9798}" dt="2026-09-20T08:25:58.941" v="2359"/>
        <pc:sldMkLst>
          <pc:docMk/>
          <pc:sldMk cId="0" sldId="480"/>
        </pc:sldMkLst>
        <pc:spChg chg="mod">
          <ac:chgData name="Francisco Tudela" userId="4dc7546daef23619" providerId="LiveId" clId="{42D551BF-5B6C-4952-AD0C-4AB173EA9798}" dt="2026-09-19T19:09:57.288" v="1632" actId="14100"/>
          <ac:spMkLst>
            <pc:docMk/>
            <pc:sldMk cId="0" sldId="480"/>
            <ac:spMk id="6" creationId="{00000000-0000-0000-0000-000000000000}"/>
          </ac:spMkLst>
        </pc:spChg>
        <pc:spChg chg="add mod">
          <ac:chgData name="Francisco Tudela" userId="4dc7546daef23619" providerId="LiveId" clId="{42D551BF-5B6C-4952-AD0C-4AB173EA9798}" dt="2026-09-19T19:11:22.790" v="1720" actId="1076"/>
          <ac:spMkLst>
            <pc:docMk/>
            <pc:sldMk cId="0" sldId="480"/>
            <ac:spMk id="9" creationId="{AC707A7C-AA31-EC10-3DF1-55A9B6284892}"/>
          </ac:spMkLst>
        </pc:spChg>
        <pc:spChg chg="add mod">
          <ac:chgData name="Francisco Tudela" userId="4dc7546daef23619" providerId="LiveId" clId="{42D551BF-5B6C-4952-AD0C-4AB173EA9798}" dt="2026-09-19T19:12:00.137" v="1737" actId="6549"/>
          <ac:spMkLst>
            <pc:docMk/>
            <pc:sldMk cId="0" sldId="480"/>
            <ac:spMk id="11" creationId="{25BA1523-E2DD-88D7-3438-010F2E1BECB4}"/>
          </ac:spMkLst>
        </pc:spChg>
        <pc:picChg chg="mod">
          <ac:chgData name="Francisco Tudela" userId="4dc7546daef23619" providerId="LiveId" clId="{42D551BF-5B6C-4952-AD0C-4AB173EA9798}" dt="2026-09-19T07:45:40.462" v="769" actId="14100"/>
          <ac:picMkLst>
            <pc:docMk/>
            <pc:sldMk cId="0" sldId="480"/>
            <ac:picMk id="5" creationId="{00000000-0000-0000-0000-000000000000}"/>
          </ac:picMkLst>
        </pc:picChg>
        <pc:picChg chg="add mod modCrop">
          <ac:chgData name="Francisco Tudela" userId="4dc7546daef23619" providerId="LiveId" clId="{42D551BF-5B6C-4952-AD0C-4AB173EA9798}" dt="2026-09-19T19:07:24.672" v="1619"/>
          <ac:picMkLst>
            <pc:docMk/>
            <pc:sldMk cId="0" sldId="480"/>
            <ac:picMk id="7" creationId="{47E9469D-B596-2045-7B86-934530294C1C}"/>
          </ac:picMkLst>
        </pc:picChg>
        <pc:cxnChg chg="add mod">
          <ac:chgData name="Francisco Tudela" userId="4dc7546daef23619" providerId="LiveId" clId="{42D551BF-5B6C-4952-AD0C-4AB173EA9798}" dt="2026-09-19T07:45:50.250" v="771" actId="14100"/>
          <ac:cxnSpMkLst>
            <pc:docMk/>
            <pc:sldMk cId="0" sldId="480"/>
            <ac:cxnSpMk id="15" creationId="{17A7EF0D-6586-4898-26AD-C7920FDFCE73}"/>
          </ac:cxnSpMkLst>
        </pc:cxnChg>
      </pc:sldChg>
      <pc:sldChg chg="addSp delSp modSp add mod delAnim modAnim">
        <pc:chgData name="Francisco Tudela" userId="4dc7546daef23619" providerId="LiveId" clId="{42D551BF-5B6C-4952-AD0C-4AB173EA9798}" dt="2026-09-20T08:33:38.309" v="2409" actId="478"/>
        <pc:sldMkLst>
          <pc:docMk/>
          <pc:sldMk cId="0" sldId="485"/>
        </pc:sldMkLst>
        <pc:grpChg chg="add del mod">
          <ac:chgData name="Francisco Tudela" userId="4dc7546daef23619" providerId="LiveId" clId="{42D551BF-5B6C-4952-AD0C-4AB173EA9798}" dt="2026-09-20T08:33:38.309" v="2409" actId="478"/>
          <ac:grpSpMkLst>
            <pc:docMk/>
            <pc:sldMk cId="0" sldId="485"/>
            <ac:grpSpMk id="2" creationId="{00000000-0000-0000-0000-000000000000}"/>
          </ac:grpSpMkLst>
        </pc:grpChg>
        <pc:graphicFrameChg chg="add mod">
          <ac:chgData name="Francisco Tudela" userId="4dc7546daef23619" providerId="LiveId" clId="{42D551BF-5B6C-4952-AD0C-4AB173EA9798}" dt="2026-09-20T08:32:46.788" v="2404"/>
          <ac:graphicFrameMkLst>
            <pc:docMk/>
            <pc:sldMk cId="0" sldId="485"/>
            <ac:graphicFrameMk id="72" creationId="{F7985DFD-0EF6-62D7-FC1A-F1A98C401DD4}"/>
          </ac:graphicFrameMkLst>
        </pc:graphicFrameChg>
      </pc:sldChg>
      <pc:sldChg chg="addSp delSp modSp add mod modAnim">
        <pc:chgData name="Francisco Tudela" userId="4dc7546daef23619" providerId="LiveId" clId="{42D551BF-5B6C-4952-AD0C-4AB173EA9798}" dt="2026-09-20T08:51:00.611" v="2664" actId="6549"/>
        <pc:sldMkLst>
          <pc:docMk/>
          <pc:sldMk cId="0" sldId="486"/>
        </pc:sldMkLst>
        <pc:spChg chg="mod">
          <ac:chgData name="Francisco Tudela" userId="4dc7546daef23619" providerId="LiveId" clId="{42D551BF-5B6C-4952-AD0C-4AB173EA9798}" dt="2026-09-20T08:51:00.611" v="2664" actId="6549"/>
          <ac:spMkLst>
            <pc:docMk/>
            <pc:sldMk cId="0" sldId="486"/>
            <ac:spMk id="4" creationId="{00000000-0000-0000-0000-000000000000}"/>
          </ac:spMkLst>
        </pc:spChg>
        <pc:picChg chg="add mod ord">
          <ac:chgData name="Francisco Tudela" userId="4dc7546daef23619" providerId="LiveId" clId="{42D551BF-5B6C-4952-AD0C-4AB173EA9798}" dt="2026-09-19T18:56:01.876" v="1511" actId="1076"/>
          <ac:picMkLst>
            <pc:docMk/>
            <pc:sldMk cId="0" sldId="486"/>
            <ac:picMk id="6" creationId="{9EF7C4EC-2868-E7E3-B412-2B01EED267A3}"/>
          </ac:picMkLst>
        </pc:picChg>
      </pc:sldChg>
      <pc:sldChg chg="addSp delSp modSp add mod">
        <pc:chgData name="Francisco Tudela" userId="4dc7546daef23619" providerId="LiveId" clId="{42D551BF-5B6C-4952-AD0C-4AB173EA9798}" dt="2026-09-19T18:51:51.317" v="1491" actId="6549"/>
        <pc:sldMkLst>
          <pc:docMk/>
          <pc:sldMk cId="0" sldId="495"/>
        </pc:sldMkLst>
        <pc:spChg chg="mod">
          <ac:chgData name="Francisco Tudela" userId="4dc7546daef23619" providerId="LiveId" clId="{42D551BF-5B6C-4952-AD0C-4AB173EA9798}" dt="2026-09-19T18:51:51.317" v="1491" actId="6549"/>
          <ac:spMkLst>
            <pc:docMk/>
            <pc:sldMk cId="0" sldId="495"/>
            <ac:spMk id="4" creationId="{00000000-0000-0000-0000-000000000000}"/>
          </ac:spMkLst>
        </pc:spChg>
      </pc:sldChg>
      <pc:sldChg chg="addSp delSp modSp mod ord">
        <pc:chgData name="Francisco Tudela" userId="4dc7546daef23619" providerId="LiveId" clId="{42D551BF-5B6C-4952-AD0C-4AB173EA9798}" dt="2026-09-20T08:57:29.318" v="2666"/>
        <pc:sldMkLst>
          <pc:docMk/>
          <pc:sldMk cId="0" sldId="496"/>
        </pc:sldMkLst>
        <pc:spChg chg="mod">
          <ac:chgData name="Francisco Tudela" userId="4dc7546daef23619" providerId="LiveId" clId="{42D551BF-5B6C-4952-AD0C-4AB173EA9798}" dt="2026-09-12T09:49:00.658" v="151" actId="1076"/>
          <ac:spMkLst>
            <pc:docMk/>
            <pc:sldMk cId="0" sldId="496"/>
            <ac:spMk id="5" creationId="{00000000-0000-0000-0000-000000000000}"/>
          </ac:spMkLst>
        </pc:spChg>
      </pc:sldChg>
      <pc:sldChg chg="add del ord">
        <pc:chgData name="Francisco Tudela" userId="4dc7546daef23619" providerId="LiveId" clId="{42D551BF-5B6C-4952-AD0C-4AB173EA9798}" dt="2026-09-28T09:12:51.309" v="4005" actId="47"/>
        <pc:sldMkLst>
          <pc:docMk/>
          <pc:sldMk cId="3314654480" sldId="497"/>
        </pc:sldMkLst>
      </pc:sldChg>
      <pc:sldChg chg="modSp add mod ord modAnim">
        <pc:chgData name="Francisco Tudela" userId="4dc7546daef23619" providerId="LiveId" clId="{42D551BF-5B6C-4952-AD0C-4AB173EA9798}" dt="2026-09-20T08:30:12.807" v="2395" actId="20577"/>
        <pc:sldMkLst>
          <pc:docMk/>
          <pc:sldMk cId="2010434901" sldId="500"/>
        </pc:sldMkLst>
        <pc:spChg chg="mod">
          <ac:chgData name="Francisco Tudela" userId="4dc7546daef23619" providerId="LiveId" clId="{42D551BF-5B6C-4952-AD0C-4AB173EA9798}" dt="2026-09-20T08:30:12.807" v="2395" actId="20577"/>
          <ac:spMkLst>
            <pc:docMk/>
            <pc:sldMk cId="2010434901" sldId="500"/>
            <ac:spMk id="6" creationId="{91674099-FA07-C3F6-6A5A-89FF15A9D226}"/>
          </ac:spMkLst>
        </pc:spChg>
      </pc:sldChg>
      <pc:sldChg chg="modSp add modAnim">
        <pc:chgData name="Francisco Tudela" userId="4dc7546daef23619" providerId="LiveId" clId="{42D551BF-5B6C-4952-AD0C-4AB173EA9798}" dt="2026-09-20T08:25:46.028" v="2357" actId="6549"/>
        <pc:sldMkLst>
          <pc:docMk/>
          <pc:sldMk cId="2035110598" sldId="867"/>
        </pc:sldMkLst>
        <pc:spChg chg="mod">
          <ac:chgData name="Francisco Tudela" userId="4dc7546daef23619" providerId="LiveId" clId="{42D551BF-5B6C-4952-AD0C-4AB173EA9798}" dt="2026-09-20T08:25:46.028" v="2357" actId="6549"/>
          <ac:spMkLst>
            <pc:docMk/>
            <pc:sldMk cId="2035110598" sldId="867"/>
            <ac:spMk id="3" creationId="{C1E116D5-3E8C-422C-ADD5-C50AB930F3F8}"/>
          </ac:spMkLst>
        </pc:spChg>
      </pc:sldChg>
      <pc:sldChg chg="add">
        <pc:chgData name="Francisco Tudela" userId="4dc7546daef23619" providerId="LiveId" clId="{42D551BF-5B6C-4952-AD0C-4AB173EA9798}" dt="2026-09-28T09:12:32.417" v="4003"/>
        <pc:sldMkLst>
          <pc:docMk/>
          <pc:sldMk cId="715916894" sldId="875"/>
        </pc:sldMkLst>
      </pc:sldChg>
      <pc:sldChg chg="add">
        <pc:chgData name="Francisco Tudela" userId="4dc7546daef23619" providerId="LiveId" clId="{42D551BF-5B6C-4952-AD0C-4AB173EA9798}" dt="2026-09-28T09:13:23.273" v="4006"/>
        <pc:sldMkLst>
          <pc:docMk/>
          <pc:sldMk cId="3819652380" sldId="876"/>
        </pc:sldMkLst>
      </pc:sldChg>
    </pc:docChg>
  </pc:docChgLst>
  <pc:docChgLst>
    <pc:chgData name="Francisco Tudela" userId="4dc7546daef23619" providerId="LiveId" clId="{F07355CF-78B3-4298-ADCC-535EABF97919}"/>
    <pc:docChg chg="undo custSel addSld delSld modSld sldOrd addMainMaster delMainMaster">
      <pc:chgData name="Francisco Tudela" userId="4dc7546daef23619" providerId="LiveId" clId="{F07355CF-78B3-4298-ADCC-535EABF97919}" dt="2026-09-22T13:43:48.471" v="2715" actId="20577"/>
      <pc:docMkLst>
        <pc:docMk/>
      </pc:docMkLst>
      <pc:sldChg chg="addSp delSp modSp add del mod modAnim">
        <pc:chgData name="Francisco Tudela" userId="4dc7546daef23619" providerId="LiveId" clId="{F07355CF-78B3-4298-ADCC-535EABF97919}" dt="2026-09-16T14:29:44.541" v="827"/>
        <pc:sldMkLst>
          <pc:docMk/>
          <pc:sldMk cId="0" sldId="256"/>
        </pc:sldMkLst>
        <pc:spChg chg="mod">
          <ac:chgData name="Francisco Tudela" userId="4dc7546daef23619" providerId="LiveId" clId="{F07355CF-78B3-4298-ADCC-535EABF97919}" dt="2026-09-16T14:29:37.033" v="826" actId="20577"/>
          <ac:spMkLst>
            <pc:docMk/>
            <pc:sldMk cId="0" sldId="256"/>
            <ac:spMk id="9" creationId="{58C5058C-4793-9DF3-7AA6-92202AC9F8F2}"/>
          </ac:spMkLst>
        </pc:spChg>
      </pc:sldChg>
      <pc:sldChg chg="delSp modSp mod delAnim">
        <pc:chgData name="Francisco Tudela" userId="4dc7546daef23619" providerId="LiveId" clId="{F07355CF-78B3-4298-ADCC-535EABF97919}" dt="2026-09-21T19:37:52.523" v="2376" actId="313"/>
        <pc:sldMkLst>
          <pc:docMk/>
          <pc:sldMk cId="431488265" sldId="329"/>
        </pc:sldMkLst>
        <pc:spChg chg="mod">
          <ac:chgData name="Francisco Tudela" userId="4dc7546daef23619" providerId="LiveId" clId="{F07355CF-78B3-4298-ADCC-535EABF97919}" dt="2026-09-21T18:04:12.758" v="1342" actId="179"/>
          <ac:spMkLst>
            <pc:docMk/>
            <pc:sldMk cId="431488265" sldId="329"/>
            <ac:spMk id="2" creationId="{506E12E5-CE40-4BBD-8A2E-DE63CA3DE9FA}"/>
          </ac:spMkLst>
        </pc:spChg>
      </pc:sldChg>
      <pc:sldChg chg="modSp add mod modAnim">
        <pc:chgData name="Francisco Tudela" userId="4dc7546daef23619" providerId="LiveId" clId="{F07355CF-78B3-4298-ADCC-535EABF97919}" dt="2026-09-21T19:21:54.765" v="2129"/>
        <pc:sldMkLst>
          <pc:docMk/>
          <pc:sldMk cId="0" sldId="469"/>
        </pc:sldMkLst>
        <pc:spChg chg="mod">
          <ac:chgData name="Francisco Tudela" userId="4dc7546daef23619" providerId="LiveId" clId="{F07355CF-78B3-4298-ADCC-535EABF97919}" dt="2026-09-21T18:01:40.123" v="1333" actId="6549"/>
          <ac:spMkLst>
            <pc:docMk/>
            <pc:sldMk cId="0" sldId="469"/>
            <ac:spMk id="5" creationId="{00000000-0000-0000-0000-000000000000}"/>
          </ac:spMkLst>
        </pc:spChg>
        <pc:spChg chg="mod">
          <ac:chgData name="Francisco Tudela" userId="4dc7546daef23619" providerId="LiveId" clId="{F07355CF-78B3-4298-ADCC-535EABF97919}" dt="2026-09-21T14:49:53.128" v="1316" actId="1076"/>
          <ac:spMkLst>
            <pc:docMk/>
            <pc:sldMk cId="0" sldId="469"/>
            <ac:spMk id="9" creationId="{098AFE75-B5F0-5784-A696-94AF8ABFD780}"/>
          </ac:spMkLst>
        </pc:spChg>
        <pc:picChg chg="mod">
          <ac:chgData name="Francisco Tudela" userId="4dc7546daef23619" providerId="LiveId" clId="{F07355CF-78B3-4298-ADCC-535EABF97919}" dt="2026-09-21T14:49:40.497" v="1314" actId="14100"/>
          <ac:picMkLst>
            <pc:docMk/>
            <pc:sldMk cId="0" sldId="469"/>
            <ac:picMk id="6" creationId="{00000000-0000-0000-0000-000000000000}"/>
          </ac:picMkLst>
        </pc:picChg>
      </pc:sldChg>
      <pc:sldChg chg="delSp modSp add mod modAnim">
        <pc:chgData name="Francisco Tudela" userId="4dc7546daef23619" providerId="LiveId" clId="{F07355CF-78B3-4298-ADCC-535EABF97919}" dt="2026-09-16T14:31:24.556" v="834" actId="20577"/>
        <pc:sldMkLst>
          <pc:docMk/>
          <pc:sldMk cId="0" sldId="473"/>
        </pc:sldMkLst>
        <pc:spChg chg="mod">
          <ac:chgData name="Francisco Tudela" userId="4dc7546daef23619" providerId="LiveId" clId="{F07355CF-78B3-4298-ADCC-535EABF97919}" dt="2026-09-16T14:31:24.556" v="834" actId="20577"/>
          <ac:spMkLst>
            <pc:docMk/>
            <pc:sldMk cId="0" sldId="473"/>
            <ac:spMk id="5" creationId="{00000000-0000-0000-0000-000000000000}"/>
          </ac:spMkLst>
        </pc:spChg>
        <pc:picChg chg="mod">
          <ac:chgData name="Francisco Tudela" userId="4dc7546daef23619" providerId="LiveId" clId="{F07355CF-78B3-4298-ADCC-535EABF97919}" dt="2026-09-16T14:00:43.737" v="615" actId="1076"/>
          <ac:picMkLst>
            <pc:docMk/>
            <pc:sldMk cId="0" sldId="473"/>
            <ac:picMk id="9" creationId="{00000000-0000-0000-0000-000000000000}"/>
          </ac:picMkLst>
        </pc:picChg>
        <pc:picChg chg="mod">
          <ac:chgData name="Francisco Tudela" userId="4dc7546daef23619" providerId="LiveId" clId="{F07355CF-78B3-4298-ADCC-535EABF97919}" dt="2026-09-16T14:31:15.499" v="830" actId="1076"/>
          <ac:picMkLst>
            <pc:docMk/>
            <pc:sldMk cId="0" sldId="473"/>
            <ac:picMk id="10" creationId="{00000000-0000-0000-0000-000000000000}"/>
          </ac:picMkLst>
        </pc:picChg>
      </pc:sldChg>
      <pc:sldChg chg="add">
        <pc:chgData name="Francisco Tudela" userId="4dc7546daef23619" providerId="LiveId" clId="{F07355CF-78B3-4298-ADCC-535EABF97919}" dt="2026-09-11T18:33:58.007" v="311"/>
        <pc:sldMkLst>
          <pc:docMk/>
          <pc:sldMk cId="0" sldId="475"/>
        </pc:sldMkLst>
      </pc:sldChg>
      <pc:sldChg chg="add">
        <pc:chgData name="Francisco Tudela" userId="4dc7546daef23619" providerId="LiveId" clId="{F07355CF-78B3-4298-ADCC-535EABF97919}" dt="2026-09-11T18:33:58.007" v="311"/>
        <pc:sldMkLst>
          <pc:docMk/>
          <pc:sldMk cId="0" sldId="476"/>
        </pc:sldMkLst>
      </pc:sldChg>
      <pc:sldChg chg="add">
        <pc:chgData name="Francisco Tudela" userId="4dc7546daef23619" providerId="LiveId" clId="{F07355CF-78B3-4298-ADCC-535EABF97919}" dt="2026-09-11T18:33:58.007" v="311"/>
        <pc:sldMkLst>
          <pc:docMk/>
          <pc:sldMk cId="0" sldId="477"/>
        </pc:sldMkLst>
      </pc:sldChg>
      <pc:sldChg chg="addSp delSp modSp add mod modAnim">
        <pc:chgData name="Francisco Tudela" userId="4dc7546daef23619" providerId="LiveId" clId="{F07355CF-78B3-4298-ADCC-535EABF97919}" dt="2026-09-16T14:40:12.332" v="892"/>
        <pc:sldMkLst>
          <pc:docMk/>
          <pc:sldMk cId="0" sldId="480"/>
        </pc:sldMkLst>
        <pc:spChg chg="mod">
          <ac:chgData name="Francisco Tudela" userId="4dc7546daef23619" providerId="LiveId" clId="{F07355CF-78B3-4298-ADCC-535EABF97919}" dt="2026-09-16T14:39:58.090" v="891" actId="2085"/>
          <ac:spMkLst>
            <pc:docMk/>
            <pc:sldMk cId="0" sldId="480"/>
            <ac:spMk id="6" creationId="{00000000-0000-0000-0000-000000000000}"/>
          </ac:spMkLst>
        </pc:spChg>
      </pc:sldChg>
      <pc:sldChg chg="modSp mod modAnim">
        <pc:chgData name="Francisco Tudela" userId="4dc7546daef23619" providerId="LiveId" clId="{F07355CF-78B3-4298-ADCC-535EABF97919}" dt="2026-09-21T18:18:54.368" v="1715" actId="14100"/>
        <pc:sldMkLst>
          <pc:docMk/>
          <pc:sldMk cId="0" sldId="486"/>
        </pc:sldMkLst>
        <pc:spChg chg="mod">
          <ac:chgData name="Francisco Tudela" userId="4dc7546daef23619" providerId="LiveId" clId="{F07355CF-78B3-4298-ADCC-535EABF97919}" dt="2026-09-21T18:18:54.368" v="1715" actId="14100"/>
          <ac:spMkLst>
            <pc:docMk/>
            <pc:sldMk cId="0" sldId="486"/>
            <ac:spMk id="4" creationId="{00000000-0000-0000-0000-000000000000}"/>
          </ac:spMkLst>
        </pc:spChg>
        <pc:picChg chg="mod">
          <ac:chgData name="Francisco Tudela" userId="4dc7546daef23619" providerId="LiveId" clId="{F07355CF-78B3-4298-ADCC-535EABF97919}" dt="2026-09-21T18:03:10.693" v="1338" actId="1076"/>
          <ac:picMkLst>
            <pc:docMk/>
            <pc:sldMk cId="0" sldId="486"/>
            <ac:picMk id="6" creationId="{9EF7C4EC-2868-E7E3-B412-2B01EED267A3}"/>
          </ac:picMkLst>
        </pc:picChg>
      </pc:sldChg>
      <pc:sldChg chg="modSp modAnim">
        <pc:chgData name="Francisco Tudela" userId="4dc7546daef23619" providerId="LiveId" clId="{F07355CF-78B3-4298-ADCC-535EABF97919}" dt="2026-09-21T19:21:16.144" v="2125" actId="5793"/>
        <pc:sldMkLst>
          <pc:docMk/>
          <pc:sldMk cId="0" sldId="495"/>
        </pc:sldMkLst>
        <pc:spChg chg="mod">
          <ac:chgData name="Francisco Tudela" userId="4dc7546daef23619" providerId="LiveId" clId="{F07355CF-78B3-4298-ADCC-535EABF97919}" dt="2026-09-21T19:21:16.144" v="2125" actId="5793"/>
          <ac:spMkLst>
            <pc:docMk/>
            <pc:sldMk cId="0" sldId="495"/>
            <ac:spMk id="4" creationId="{00000000-0000-0000-0000-000000000000}"/>
          </ac:spMkLst>
        </pc:spChg>
      </pc:sldChg>
      <pc:sldChg chg="modSp add mod modAnim">
        <pc:chgData name="Francisco Tudela" userId="4dc7546daef23619" providerId="LiveId" clId="{F07355CF-78B3-4298-ADCC-535EABF97919}" dt="2026-09-21T19:20:31.941" v="2107"/>
        <pc:sldMkLst>
          <pc:docMk/>
          <pc:sldMk cId="0" sldId="496"/>
        </pc:sldMkLst>
        <pc:spChg chg="mod">
          <ac:chgData name="Francisco Tudela" userId="4dc7546daef23619" providerId="LiveId" clId="{F07355CF-78B3-4298-ADCC-535EABF97919}" dt="2026-09-16T13:17:48.713" v="613" actId="948"/>
          <ac:spMkLst>
            <pc:docMk/>
            <pc:sldMk cId="0" sldId="496"/>
            <ac:spMk id="5" creationId="{00000000-0000-0000-0000-000000000000}"/>
          </ac:spMkLst>
        </pc:spChg>
        <pc:picChg chg="mod">
          <ac:chgData name="Francisco Tudela" userId="4dc7546daef23619" providerId="LiveId" clId="{F07355CF-78B3-4298-ADCC-535EABF97919}" dt="2026-09-16T13:18:10.014" v="614" actId="1076"/>
          <ac:picMkLst>
            <pc:docMk/>
            <pc:sldMk cId="0" sldId="496"/>
            <ac:picMk id="6" creationId="{00000000-0000-0000-0000-000000000000}"/>
          </ac:picMkLst>
        </pc:picChg>
      </pc:sldChg>
      <pc:sldChg chg="modSp modAnim">
        <pc:chgData name="Francisco Tudela" userId="4dc7546daef23619" providerId="LiveId" clId="{F07355CF-78B3-4298-ADCC-535EABF97919}" dt="2026-09-21T19:22:51.309" v="2144"/>
        <pc:sldMkLst>
          <pc:docMk/>
          <pc:sldMk cId="2010434901" sldId="500"/>
        </pc:sldMkLst>
        <pc:spChg chg="mod">
          <ac:chgData name="Francisco Tudela" userId="4dc7546daef23619" providerId="LiveId" clId="{F07355CF-78B3-4298-ADCC-535EABF97919}" dt="2026-09-21T19:22:43.323" v="2143" actId="20577"/>
          <ac:spMkLst>
            <pc:docMk/>
            <pc:sldMk cId="2010434901" sldId="500"/>
            <ac:spMk id="6" creationId="{91674099-FA07-C3F6-6A5A-89FF15A9D226}"/>
          </ac:spMkLst>
        </pc:spChg>
      </pc:sldChg>
      <pc:sldChg chg="addSp delSp modSp add mod ord modAnim">
        <pc:chgData name="Francisco Tudela" userId="4dc7546daef23619" providerId="LiveId" clId="{F07355CF-78B3-4298-ADCC-535EABF97919}" dt="2026-09-21T19:23:25.867" v="2149"/>
        <pc:sldMkLst>
          <pc:docMk/>
          <pc:sldMk cId="1512771142" sldId="868"/>
        </pc:sldMkLst>
        <pc:spChg chg="add mod">
          <ac:chgData name="Francisco Tudela" userId="4dc7546daef23619" providerId="LiveId" clId="{F07355CF-78B3-4298-ADCC-535EABF97919}" dt="2026-09-21T14:35:09.712" v="936" actId="1076"/>
          <ac:spMkLst>
            <pc:docMk/>
            <pc:sldMk cId="1512771142" sldId="868"/>
            <ac:spMk id="17" creationId="{5B2798DC-E500-9001-54A9-039823A74C9A}"/>
          </ac:spMkLst>
        </pc:spChg>
        <pc:picChg chg="add mod">
          <ac:chgData name="Francisco Tudela" userId="4dc7546daef23619" providerId="LiveId" clId="{F07355CF-78B3-4298-ADCC-535EABF97919}" dt="2026-09-21T18:00:00.253" v="1329" actId="29295"/>
          <ac:picMkLst>
            <pc:docMk/>
            <pc:sldMk cId="1512771142" sldId="868"/>
            <ac:picMk id="7" creationId="{BCED2076-331E-86F3-C1FC-ED11B77413AC}"/>
          </ac:picMkLst>
        </pc:picChg>
        <pc:picChg chg="add mod">
          <ac:chgData name="Francisco Tudela" userId="4dc7546daef23619" providerId="LiveId" clId="{F07355CF-78B3-4298-ADCC-535EABF97919}" dt="2026-09-21T18:00:09.237" v="1330" actId="29295"/>
          <ac:picMkLst>
            <pc:docMk/>
            <pc:sldMk cId="1512771142" sldId="868"/>
            <ac:picMk id="13" creationId="{F4833AD5-6CE0-87FD-B86B-B7FCE074DF23}"/>
          </ac:picMkLst>
        </pc:picChg>
        <pc:picChg chg="add mod">
          <ac:chgData name="Francisco Tudela" userId="4dc7546daef23619" providerId="LiveId" clId="{F07355CF-78B3-4298-ADCC-535EABF97919}" dt="2026-09-21T14:34:37.009" v="932" actId="14100"/>
          <ac:picMkLst>
            <pc:docMk/>
            <pc:sldMk cId="1512771142" sldId="868"/>
            <ac:picMk id="15" creationId="{DC17EF34-0BB7-C5B1-6F08-FB7F3F68DAF2}"/>
          </ac:picMkLst>
        </pc:picChg>
      </pc:sldChg>
      <pc:sldMasterChg chg="addSldLayout delSldLayout">
        <pc:chgData name="Francisco Tudela" userId="4dc7546daef23619" providerId="LiveId" clId="{F07355CF-78B3-4298-ADCC-535EABF97919}" dt="2026-09-11T18:31:21.864" v="309" actId="47"/>
        <pc:sldMasterMkLst>
          <pc:docMk/>
          <pc:sldMasterMk cId="1802694832" sldId="2147483679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C271CA6-65FE-F826-38BB-8EC4D0337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4E92B0-EFE6-DA85-9810-2C84C7769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DF5D-9F0B-4915-AFA7-5B624351D20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5700C63-AE50-8EF7-DE9B-814816167D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0053AB-7B70-9EE3-E1D5-AB4765D0CF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92DC5-E15F-4AE4-9DBF-85A12CA4667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19560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786" y="1"/>
            <a:ext cx="3078427" cy="514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1ECE-3BD1-4A2F-8C5B-952D999BFDC0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10"/>
            <a:ext cx="5683250" cy="40298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786" y="9720515"/>
            <a:ext cx="3078427" cy="5140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01F3-EF5A-4194-99E7-609B5C8F74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7075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0B7CD-6E90-EC61-FED1-CE805652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16A382-B498-49BF-016B-D20956B2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A327038-703F-4F94-BD16-8CCA68B8F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BAD351-952D-3B4F-9D03-8ACD67757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296D3-234B-496E-B310-CF74C15A712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1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3784A-D667-47B1-BCAC-5A8D4023E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1C5C-244E-47B2-B5F5-4A0104604193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A5D993-B950-454A-80E5-DA5CD932B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881608-DD67-4CD1-9842-227505B69A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31EAA-3A7C-408E-85EE-66CF81AEE8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0636243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382B2E-4060-4CF8-96ED-FFDDE2341C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0BC2E-0733-4F41-9420-98A004445C91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A92316-5777-4138-9BD1-8470048161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BBE64B-2B4D-40A0-8E17-3596879942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4B167-914F-4DDC-AC52-0BB02B81ECE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983582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CA4EF-2AE0-449C-BC32-13B18B2AE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A51F4-B52A-45CF-ACD8-23905FA21A53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F91E20-87C0-42EC-896E-224F1BB51D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91EC90-BBEB-495D-8280-399EB3EEC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DE051-AE96-4397-A4F5-C63AF7FF6C7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51848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E74DD0-D8BA-473A-A0FC-5CFA5ADC5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CB7FE-92DA-49FC-BE84-6F2751D4D140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460B30-C25F-4A48-A75A-71CAF0BFF7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ADDA0E-6FA4-4A93-98BF-C5772D36C4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FFA16-43DA-4CC7-BF7F-44FD81A23F8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211267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9850F57-C0AF-45C6-9219-93D3258815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B0E9D-4691-4587-BEBD-74CF631CB6B9}" type="datetime1">
              <a:rPr lang="pt-BR" smtClean="0"/>
              <a:t>28/09/2026</a:t>
            </a:fld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3A5825-6289-42E2-BC78-1F320A7D91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B2DC407-F3A1-43A0-8132-8916B563B5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9EAF8-EA9A-463F-9CEC-4160F3832A8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4533105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9512B8-52CB-4877-8FA1-6CC5CE9A5E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97D06-15F7-4CAF-B1BE-90FCE5F5F08E}" type="datetime1">
              <a:rPr lang="pt-BR" smtClean="0"/>
              <a:t>28/09/2026</a:t>
            </a:fld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1D328E2-0F09-4426-B8F4-258A1C6117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B2F5B7-2FD9-44E8-B919-5B440D4D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EE489-1367-496A-AC7C-8397ED9C852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3309646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946334-6E8C-4E3F-8295-B6F76D059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3306F-0F62-4DD7-A546-E9BB863429B1}" type="datetime1">
              <a:rPr lang="pt-BR" smtClean="0"/>
              <a:t>28/09/2026</a:t>
            </a:fld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F8F5C6E-AC94-4EBC-8A71-CF73E1722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063C40-22D6-4098-8A00-CB6E58DDC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9D967-03BC-4524-BABB-7F76B6E5209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3472953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F32CEA-C2B9-49D9-915B-94E76B94F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B0185-F240-4F07-963B-8BA8B78D1498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83765-CBA8-4449-8AFA-A72F764941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EE725-2A93-43E5-81DA-12D3E49B6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50661-0932-4E26-B1FE-A4CBC1FA17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4115009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65EB9-35C3-47A5-ABAB-578891D94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12DF1-DB20-4182-B302-88E6BEF86E32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D2D27-D43E-4631-87B8-42A2C5A5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E01C1-9332-45EA-B210-50B90123A1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9F535-39D8-4414-8AFB-16A13CC47D0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5246879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34B673-33A5-4FEA-87A8-FCAE878E42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DC4A1-5109-44BE-8A83-15F646E63573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EBAE70B-05C7-426D-B97D-87D7F5891D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6EA515-4BCB-4D3F-82AE-D9CAF3DEA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4CEAE-04B8-4AAE-9E22-47F7D6D523C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3450637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7863CB-E813-4A41-BFA8-8103289F0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4C9B9-818D-444D-AE37-36DCC5C72920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D11D41-53A7-43C7-8494-50105DD744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DAC160-780D-4004-B4AE-9B3B908BA3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72F76-097B-4368-9578-630879757BB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3143124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6521" y="5985"/>
            <a:ext cx="10858957" cy="2340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8F76E-151F-4FC5-9D6A-32266A5C87A7}" type="datetime1">
              <a:rPr lang="pt-BR" smtClean="0"/>
              <a:t>28/09/2026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7046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1D15A-A954-4B0F-975F-A04AB3C916E3}" type="datetime1">
              <a:rPr lang="pt-BR" smtClean="0"/>
              <a:t>28/09/2026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1370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84" y="3733825"/>
            <a:ext cx="11821668" cy="28039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46710" y="3759961"/>
            <a:ext cx="11541760" cy="177800"/>
          </a:xfrm>
          <a:custGeom>
            <a:avLst/>
            <a:gdLst/>
            <a:ahLst/>
            <a:cxnLst/>
            <a:rect l="l" t="t" r="r" b="b"/>
            <a:pathLst>
              <a:path w="11541760" h="177800">
                <a:moveTo>
                  <a:pt x="0" y="177800"/>
                </a:moveTo>
                <a:lnTo>
                  <a:pt x="11541760" y="177800"/>
                </a:lnTo>
                <a:lnTo>
                  <a:pt x="11541760" y="0"/>
                </a:lnTo>
                <a:lnTo>
                  <a:pt x="0" y="0"/>
                </a:lnTo>
                <a:lnTo>
                  <a:pt x="0" y="1778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588" y="3223259"/>
            <a:ext cx="1301496" cy="130149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975360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4" h="1199514">
                <a:moveTo>
                  <a:pt x="599694" y="0"/>
                </a:moveTo>
                <a:lnTo>
                  <a:pt x="552828" y="1804"/>
                </a:lnTo>
                <a:lnTo>
                  <a:pt x="506948" y="7127"/>
                </a:lnTo>
                <a:lnTo>
                  <a:pt x="462189" y="15837"/>
                </a:lnTo>
                <a:lnTo>
                  <a:pt x="418682" y="27800"/>
                </a:lnTo>
                <a:lnTo>
                  <a:pt x="376563" y="42882"/>
                </a:lnTo>
                <a:lnTo>
                  <a:pt x="335963" y="60951"/>
                </a:lnTo>
                <a:lnTo>
                  <a:pt x="297016" y="81872"/>
                </a:lnTo>
                <a:lnTo>
                  <a:pt x="259855" y="105513"/>
                </a:lnTo>
                <a:lnTo>
                  <a:pt x="224615" y="131741"/>
                </a:lnTo>
                <a:lnTo>
                  <a:pt x="191427" y="160422"/>
                </a:lnTo>
                <a:lnTo>
                  <a:pt x="160426" y="191422"/>
                </a:lnTo>
                <a:lnTo>
                  <a:pt x="131745" y="224610"/>
                </a:lnTo>
                <a:lnTo>
                  <a:pt x="105517" y="259850"/>
                </a:lnTo>
                <a:lnTo>
                  <a:pt x="81875" y="297010"/>
                </a:lnTo>
                <a:lnTo>
                  <a:pt x="60953" y="335957"/>
                </a:lnTo>
                <a:lnTo>
                  <a:pt x="42884" y="376557"/>
                </a:lnTo>
                <a:lnTo>
                  <a:pt x="27801" y="418678"/>
                </a:lnTo>
                <a:lnTo>
                  <a:pt x="15838" y="462185"/>
                </a:lnTo>
                <a:lnTo>
                  <a:pt x="7128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8" y="692442"/>
                </a:lnTo>
                <a:lnTo>
                  <a:pt x="15838" y="737202"/>
                </a:lnTo>
                <a:lnTo>
                  <a:pt x="27801" y="780709"/>
                </a:lnTo>
                <a:lnTo>
                  <a:pt x="42884" y="822830"/>
                </a:lnTo>
                <a:lnTo>
                  <a:pt x="60953" y="863430"/>
                </a:lnTo>
                <a:lnTo>
                  <a:pt x="81875" y="902377"/>
                </a:lnTo>
                <a:lnTo>
                  <a:pt x="105517" y="939537"/>
                </a:lnTo>
                <a:lnTo>
                  <a:pt x="131745" y="974777"/>
                </a:lnTo>
                <a:lnTo>
                  <a:pt x="160426" y="1007965"/>
                </a:lnTo>
                <a:lnTo>
                  <a:pt x="191427" y="1038965"/>
                </a:lnTo>
                <a:lnTo>
                  <a:pt x="224615" y="1067646"/>
                </a:lnTo>
                <a:lnTo>
                  <a:pt x="259855" y="1093874"/>
                </a:lnTo>
                <a:lnTo>
                  <a:pt x="297016" y="1117515"/>
                </a:lnTo>
                <a:lnTo>
                  <a:pt x="335963" y="1138436"/>
                </a:lnTo>
                <a:lnTo>
                  <a:pt x="376563" y="1156505"/>
                </a:lnTo>
                <a:lnTo>
                  <a:pt x="418682" y="1171587"/>
                </a:lnTo>
                <a:lnTo>
                  <a:pt x="462189" y="1183550"/>
                </a:lnTo>
                <a:lnTo>
                  <a:pt x="506948" y="1192260"/>
                </a:lnTo>
                <a:lnTo>
                  <a:pt x="552828" y="1197583"/>
                </a:lnTo>
                <a:lnTo>
                  <a:pt x="599694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8965" y="1007965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8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75360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4" h="1199514">
                <a:moveTo>
                  <a:pt x="599694" y="0"/>
                </a:moveTo>
                <a:lnTo>
                  <a:pt x="552828" y="1804"/>
                </a:lnTo>
                <a:lnTo>
                  <a:pt x="506948" y="7127"/>
                </a:lnTo>
                <a:lnTo>
                  <a:pt x="462189" y="15837"/>
                </a:lnTo>
                <a:lnTo>
                  <a:pt x="418682" y="27800"/>
                </a:lnTo>
                <a:lnTo>
                  <a:pt x="376563" y="42882"/>
                </a:lnTo>
                <a:lnTo>
                  <a:pt x="335963" y="60951"/>
                </a:lnTo>
                <a:lnTo>
                  <a:pt x="297016" y="81872"/>
                </a:lnTo>
                <a:lnTo>
                  <a:pt x="259855" y="105513"/>
                </a:lnTo>
                <a:lnTo>
                  <a:pt x="224615" y="131741"/>
                </a:lnTo>
                <a:lnTo>
                  <a:pt x="191427" y="160422"/>
                </a:lnTo>
                <a:lnTo>
                  <a:pt x="160426" y="191422"/>
                </a:lnTo>
                <a:lnTo>
                  <a:pt x="131745" y="224610"/>
                </a:lnTo>
                <a:lnTo>
                  <a:pt x="105517" y="259850"/>
                </a:lnTo>
                <a:lnTo>
                  <a:pt x="81875" y="297010"/>
                </a:lnTo>
                <a:lnTo>
                  <a:pt x="60953" y="335957"/>
                </a:lnTo>
                <a:lnTo>
                  <a:pt x="42884" y="376557"/>
                </a:lnTo>
                <a:lnTo>
                  <a:pt x="27801" y="418678"/>
                </a:lnTo>
                <a:lnTo>
                  <a:pt x="15838" y="462185"/>
                </a:lnTo>
                <a:lnTo>
                  <a:pt x="7128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8" y="692442"/>
                </a:lnTo>
                <a:lnTo>
                  <a:pt x="15838" y="737202"/>
                </a:lnTo>
                <a:lnTo>
                  <a:pt x="27801" y="780709"/>
                </a:lnTo>
                <a:lnTo>
                  <a:pt x="42884" y="822830"/>
                </a:lnTo>
                <a:lnTo>
                  <a:pt x="60953" y="863430"/>
                </a:lnTo>
                <a:lnTo>
                  <a:pt x="81875" y="902377"/>
                </a:lnTo>
                <a:lnTo>
                  <a:pt x="105517" y="939537"/>
                </a:lnTo>
                <a:lnTo>
                  <a:pt x="131745" y="974777"/>
                </a:lnTo>
                <a:lnTo>
                  <a:pt x="160426" y="1007965"/>
                </a:lnTo>
                <a:lnTo>
                  <a:pt x="191427" y="1038965"/>
                </a:lnTo>
                <a:lnTo>
                  <a:pt x="224615" y="1067646"/>
                </a:lnTo>
                <a:lnTo>
                  <a:pt x="259855" y="1093874"/>
                </a:lnTo>
                <a:lnTo>
                  <a:pt x="297016" y="1117515"/>
                </a:lnTo>
                <a:lnTo>
                  <a:pt x="335963" y="1138436"/>
                </a:lnTo>
                <a:lnTo>
                  <a:pt x="376563" y="1156505"/>
                </a:lnTo>
                <a:lnTo>
                  <a:pt x="418682" y="1171587"/>
                </a:lnTo>
                <a:lnTo>
                  <a:pt x="462189" y="1183550"/>
                </a:lnTo>
                <a:lnTo>
                  <a:pt x="506948" y="1192260"/>
                </a:lnTo>
                <a:lnTo>
                  <a:pt x="552828" y="1197583"/>
                </a:lnTo>
                <a:lnTo>
                  <a:pt x="599694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1819" y="1015111"/>
                </a:lnTo>
                <a:lnTo>
                  <a:pt x="599694" y="1015111"/>
                </a:lnTo>
                <a:lnTo>
                  <a:pt x="551236" y="1012317"/>
                </a:lnTo>
                <a:lnTo>
                  <a:pt x="504422" y="1004142"/>
                </a:lnTo>
                <a:lnTo>
                  <a:pt x="459565" y="990899"/>
                </a:lnTo>
                <a:lnTo>
                  <a:pt x="416975" y="972898"/>
                </a:lnTo>
                <a:lnTo>
                  <a:pt x="376963" y="950450"/>
                </a:lnTo>
                <a:lnTo>
                  <a:pt x="339841" y="923867"/>
                </a:lnTo>
                <a:lnTo>
                  <a:pt x="305920" y="893460"/>
                </a:lnTo>
                <a:lnTo>
                  <a:pt x="275512" y="859541"/>
                </a:lnTo>
                <a:lnTo>
                  <a:pt x="248928" y="822420"/>
                </a:lnTo>
                <a:lnTo>
                  <a:pt x="226479" y="782410"/>
                </a:lnTo>
                <a:lnTo>
                  <a:pt x="208477" y="739821"/>
                </a:lnTo>
                <a:lnTo>
                  <a:pt x="195233" y="694964"/>
                </a:lnTo>
                <a:lnTo>
                  <a:pt x="187058" y="648151"/>
                </a:lnTo>
                <a:lnTo>
                  <a:pt x="184264" y="599694"/>
                </a:lnTo>
                <a:lnTo>
                  <a:pt x="187058" y="551236"/>
                </a:lnTo>
                <a:lnTo>
                  <a:pt x="195233" y="504423"/>
                </a:lnTo>
                <a:lnTo>
                  <a:pt x="208477" y="459566"/>
                </a:lnTo>
                <a:lnTo>
                  <a:pt x="226479" y="416977"/>
                </a:lnTo>
                <a:lnTo>
                  <a:pt x="248928" y="376967"/>
                </a:lnTo>
                <a:lnTo>
                  <a:pt x="275512" y="339846"/>
                </a:lnTo>
                <a:lnTo>
                  <a:pt x="305920" y="305927"/>
                </a:lnTo>
                <a:lnTo>
                  <a:pt x="339841" y="275520"/>
                </a:lnTo>
                <a:lnTo>
                  <a:pt x="376963" y="248937"/>
                </a:lnTo>
                <a:lnTo>
                  <a:pt x="416975" y="226489"/>
                </a:lnTo>
                <a:lnTo>
                  <a:pt x="459565" y="208488"/>
                </a:lnTo>
                <a:lnTo>
                  <a:pt x="504422" y="195245"/>
                </a:lnTo>
                <a:lnTo>
                  <a:pt x="551236" y="187070"/>
                </a:lnTo>
                <a:lnTo>
                  <a:pt x="599694" y="184277"/>
                </a:lnTo>
                <a:lnTo>
                  <a:pt x="1031819" y="184277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4" y="0"/>
                </a:lnTo>
                <a:close/>
              </a:path>
              <a:path w="1199514" h="1199514">
                <a:moveTo>
                  <a:pt x="1031819" y="184277"/>
                </a:moveTo>
                <a:lnTo>
                  <a:pt x="599694" y="184277"/>
                </a:lnTo>
                <a:lnTo>
                  <a:pt x="648151" y="187070"/>
                </a:lnTo>
                <a:lnTo>
                  <a:pt x="694964" y="195245"/>
                </a:lnTo>
                <a:lnTo>
                  <a:pt x="739821" y="208488"/>
                </a:lnTo>
                <a:lnTo>
                  <a:pt x="782410" y="226489"/>
                </a:lnTo>
                <a:lnTo>
                  <a:pt x="822420" y="248937"/>
                </a:lnTo>
                <a:lnTo>
                  <a:pt x="859541" y="275520"/>
                </a:lnTo>
                <a:lnTo>
                  <a:pt x="893460" y="305927"/>
                </a:lnTo>
                <a:lnTo>
                  <a:pt x="923867" y="339846"/>
                </a:lnTo>
                <a:lnTo>
                  <a:pt x="950450" y="376967"/>
                </a:lnTo>
                <a:lnTo>
                  <a:pt x="972898" y="416977"/>
                </a:lnTo>
                <a:lnTo>
                  <a:pt x="990899" y="459566"/>
                </a:lnTo>
                <a:lnTo>
                  <a:pt x="1004142" y="504423"/>
                </a:lnTo>
                <a:lnTo>
                  <a:pt x="1012317" y="551236"/>
                </a:lnTo>
                <a:lnTo>
                  <a:pt x="1015110" y="599694"/>
                </a:lnTo>
                <a:lnTo>
                  <a:pt x="1012317" y="648151"/>
                </a:lnTo>
                <a:lnTo>
                  <a:pt x="1004142" y="694964"/>
                </a:lnTo>
                <a:lnTo>
                  <a:pt x="990899" y="739821"/>
                </a:lnTo>
                <a:lnTo>
                  <a:pt x="972898" y="782410"/>
                </a:lnTo>
                <a:lnTo>
                  <a:pt x="950450" y="822420"/>
                </a:lnTo>
                <a:lnTo>
                  <a:pt x="923867" y="859541"/>
                </a:lnTo>
                <a:lnTo>
                  <a:pt x="893460" y="893460"/>
                </a:lnTo>
                <a:lnTo>
                  <a:pt x="859541" y="923867"/>
                </a:lnTo>
                <a:lnTo>
                  <a:pt x="822420" y="950450"/>
                </a:lnTo>
                <a:lnTo>
                  <a:pt x="782410" y="972898"/>
                </a:lnTo>
                <a:lnTo>
                  <a:pt x="739821" y="990899"/>
                </a:lnTo>
                <a:lnTo>
                  <a:pt x="694964" y="1004142"/>
                </a:lnTo>
                <a:lnTo>
                  <a:pt x="648151" y="1012317"/>
                </a:lnTo>
                <a:lnTo>
                  <a:pt x="599694" y="1015111"/>
                </a:lnTo>
                <a:lnTo>
                  <a:pt x="1031819" y="1015111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8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31819" y="18427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9439" y="3201923"/>
            <a:ext cx="1301496" cy="129997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220211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4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8965" y="1006699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8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220211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4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1815" y="1013840"/>
                </a:lnTo>
                <a:lnTo>
                  <a:pt x="599693" y="1013840"/>
                </a:lnTo>
                <a:lnTo>
                  <a:pt x="551209" y="1011049"/>
                </a:lnTo>
                <a:lnTo>
                  <a:pt x="504369" y="1002880"/>
                </a:lnTo>
                <a:lnTo>
                  <a:pt x="459486" y="989648"/>
                </a:lnTo>
                <a:lnTo>
                  <a:pt x="416871" y="971662"/>
                </a:lnTo>
                <a:lnTo>
                  <a:pt x="376836" y="949234"/>
                </a:lnTo>
                <a:lnTo>
                  <a:pt x="339693" y="922677"/>
                </a:lnTo>
                <a:lnTo>
                  <a:pt x="305752" y="892301"/>
                </a:lnTo>
                <a:lnTo>
                  <a:pt x="275326" y="858419"/>
                </a:lnTo>
                <a:lnTo>
                  <a:pt x="248726" y="821342"/>
                </a:lnTo>
                <a:lnTo>
                  <a:pt x="226264" y="781381"/>
                </a:lnTo>
                <a:lnTo>
                  <a:pt x="208250" y="738847"/>
                </a:lnTo>
                <a:lnTo>
                  <a:pt x="194998" y="694054"/>
                </a:lnTo>
                <a:lnTo>
                  <a:pt x="186818" y="647311"/>
                </a:lnTo>
                <a:lnTo>
                  <a:pt x="184023" y="598931"/>
                </a:lnTo>
                <a:lnTo>
                  <a:pt x="186818" y="550552"/>
                </a:lnTo>
                <a:lnTo>
                  <a:pt x="194998" y="503809"/>
                </a:lnTo>
                <a:lnTo>
                  <a:pt x="208250" y="459016"/>
                </a:lnTo>
                <a:lnTo>
                  <a:pt x="226264" y="416482"/>
                </a:lnTo>
                <a:lnTo>
                  <a:pt x="248726" y="376521"/>
                </a:lnTo>
                <a:lnTo>
                  <a:pt x="275326" y="339444"/>
                </a:lnTo>
                <a:lnTo>
                  <a:pt x="305752" y="305561"/>
                </a:lnTo>
                <a:lnTo>
                  <a:pt x="339693" y="275186"/>
                </a:lnTo>
                <a:lnTo>
                  <a:pt x="376836" y="248629"/>
                </a:lnTo>
                <a:lnTo>
                  <a:pt x="416871" y="226201"/>
                </a:lnTo>
                <a:lnTo>
                  <a:pt x="459486" y="208215"/>
                </a:lnTo>
                <a:lnTo>
                  <a:pt x="504369" y="194983"/>
                </a:lnTo>
                <a:lnTo>
                  <a:pt x="551209" y="186814"/>
                </a:lnTo>
                <a:lnTo>
                  <a:pt x="599693" y="184022"/>
                </a:lnTo>
                <a:lnTo>
                  <a:pt x="1031815" y="184022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  <a:path w="1199514" h="1198245">
                <a:moveTo>
                  <a:pt x="1031815" y="184022"/>
                </a:moveTo>
                <a:lnTo>
                  <a:pt x="599693" y="184022"/>
                </a:lnTo>
                <a:lnTo>
                  <a:pt x="648178" y="186814"/>
                </a:lnTo>
                <a:lnTo>
                  <a:pt x="695018" y="194983"/>
                </a:lnTo>
                <a:lnTo>
                  <a:pt x="739901" y="208215"/>
                </a:lnTo>
                <a:lnTo>
                  <a:pt x="782516" y="226201"/>
                </a:lnTo>
                <a:lnTo>
                  <a:pt x="822551" y="248629"/>
                </a:lnTo>
                <a:lnTo>
                  <a:pt x="859694" y="275186"/>
                </a:lnTo>
                <a:lnTo>
                  <a:pt x="893635" y="305561"/>
                </a:lnTo>
                <a:lnTo>
                  <a:pt x="924061" y="339444"/>
                </a:lnTo>
                <a:lnTo>
                  <a:pt x="950661" y="376521"/>
                </a:lnTo>
                <a:lnTo>
                  <a:pt x="973123" y="416482"/>
                </a:lnTo>
                <a:lnTo>
                  <a:pt x="991137" y="459016"/>
                </a:lnTo>
                <a:lnTo>
                  <a:pt x="1004389" y="503809"/>
                </a:lnTo>
                <a:lnTo>
                  <a:pt x="1012569" y="550552"/>
                </a:lnTo>
                <a:lnTo>
                  <a:pt x="1015364" y="598931"/>
                </a:lnTo>
                <a:lnTo>
                  <a:pt x="1012569" y="647311"/>
                </a:lnTo>
                <a:lnTo>
                  <a:pt x="1004389" y="694054"/>
                </a:lnTo>
                <a:lnTo>
                  <a:pt x="991137" y="738847"/>
                </a:lnTo>
                <a:lnTo>
                  <a:pt x="973123" y="781381"/>
                </a:lnTo>
                <a:lnTo>
                  <a:pt x="950661" y="821342"/>
                </a:lnTo>
                <a:lnTo>
                  <a:pt x="924061" y="858419"/>
                </a:lnTo>
                <a:lnTo>
                  <a:pt x="893635" y="892301"/>
                </a:lnTo>
                <a:lnTo>
                  <a:pt x="859694" y="922677"/>
                </a:lnTo>
                <a:lnTo>
                  <a:pt x="822551" y="949234"/>
                </a:lnTo>
                <a:lnTo>
                  <a:pt x="782516" y="971662"/>
                </a:lnTo>
                <a:lnTo>
                  <a:pt x="739901" y="989648"/>
                </a:lnTo>
                <a:lnTo>
                  <a:pt x="695018" y="1002880"/>
                </a:lnTo>
                <a:lnTo>
                  <a:pt x="648178" y="1011049"/>
                </a:lnTo>
                <a:lnTo>
                  <a:pt x="599693" y="1013840"/>
                </a:lnTo>
                <a:lnTo>
                  <a:pt x="1031815" y="1013840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8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31815" y="1840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85816" y="3223259"/>
            <a:ext cx="1299971" cy="1301495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5466587" y="3249167"/>
            <a:ext cx="1198245" cy="1199515"/>
          </a:xfrm>
          <a:custGeom>
            <a:avLst/>
            <a:gdLst/>
            <a:ahLst/>
            <a:cxnLst/>
            <a:rect l="l" t="t" r="r" b="b"/>
            <a:pathLst>
              <a:path w="1198245" h="1199514">
                <a:moveTo>
                  <a:pt x="598932" y="0"/>
                </a:moveTo>
                <a:lnTo>
                  <a:pt x="552118" y="1804"/>
                </a:lnTo>
                <a:lnTo>
                  <a:pt x="506292" y="7127"/>
                </a:lnTo>
                <a:lnTo>
                  <a:pt x="461585" y="15837"/>
                </a:lnTo>
                <a:lnTo>
                  <a:pt x="418131" y="27800"/>
                </a:lnTo>
                <a:lnTo>
                  <a:pt x="376062" y="42882"/>
                </a:lnTo>
                <a:lnTo>
                  <a:pt x="335513" y="60951"/>
                </a:lnTo>
                <a:lnTo>
                  <a:pt x="296615" y="81872"/>
                </a:lnTo>
                <a:lnTo>
                  <a:pt x="259502" y="105513"/>
                </a:lnTo>
                <a:lnTo>
                  <a:pt x="224307" y="131741"/>
                </a:lnTo>
                <a:lnTo>
                  <a:pt x="191164" y="160422"/>
                </a:lnTo>
                <a:lnTo>
                  <a:pt x="160204" y="191422"/>
                </a:lnTo>
                <a:lnTo>
                  <a:pt x="131561" y="224610"/>
                </a:lnTo>
                <a:lnTo>
                  <a:pt x="105369" y="259850"/>
                </a:lnTo>
                <a:lnTo>
                  <a:pt x="81759" y="297010"/>
                </a:lnTo>
                <a:lnTo>
                  <a:pt x="60866" y="335957"/>
                </a:lnTo>
                <a:lnTo>
                  <a:pt x="42822" y="376557"/>
                </a:lnTo>
                <a:lnTo>
                  <a:pt x="27761" y="418678"/>
                </a:lnTo>
                <a:lnTo>
                  <a:pt x="15815" y="462185"/>
                </a:lnTo>
                <a:lnTo>
                  <a:pt x="7117" y="506945"/>
                </a:lnTo>
                <a:lnTo>
                  <a:pt x="1801" y="552826"/>
                </a:lnTo>
                <a:lnTo>
                  <a:pt x="0" y="599694"/>
                </a:lnTo>
                <a:lnTo>
                  <a:pt x="1801" y="646561"/>
                </a:lnTo>
                <a:lnTo>
                  <a:pt x="7117" y="692442"/>
                </a:lnTo>
                <a:lnTo>
                  <a:pt x="15815" y="737202"/>
                </a:lnTo>
                <a:lnTo>
                  <a:pt x="27761" y="780709"/>
                </a:lnTo>
                <a:lnTo>
                  <a:pt x="42822" y="822830"/>
                </a:lnTo>
                <a:lnTo>
                  <a:pt x="60866" y="863430"/>
                </a:lnTo>
                <a:lnTo>
                  <a:pt x="81759" y="902377"/>
                </a:lnTo>
                <a:lnTo>
                  <a:pt x="105369" y="939537"/>
                </a:lnTo>
                <a:lnTo>
                  <a:pt x="131561" y="974777"/>
                </a:lnTo>
                <a:lnTo>
                  <a:pt x="160204" y="1007965"/>
                </a:lnTo>
                <a:lnTo>
                  <a:pt x="191164" y="1038965"/>
                </a:lnTo>
                <a:lnTo>
                  <a:pt x="224307" y="1067646"/>
                </a:lnTo>
                <a:lnTo>
                  <a:pt x="259502" y="1093874"/>
                </a:lnTo>
                <a:lnTo>
                  <a:pt x="296615" y="1117515"/>
                </a:lnTo>
                <a:lnTo>
                  <a:pt x="335513" y="1138436"/>
                </a:lnTo>
                <a:lnTo>
                  <a:pt x="376062" y="1156505"/>
                </a:lnTo>
                <a:lnTo>
                  <a:pt x="418131" y="1171587"/>
                </a:lnTo>
                <a:lnTo>
                  <a:pt x="461585" y="1183550"/>
                </a:lnTo>
                <a:lnTo>
                  <a:pt x="506292" y="1192260"/>
                </a:lnTo>
                <a:lnTo>
                  <a:pt x="552118" y="1197583"/>
                </a:lnTo>
                <a:lnTo>
                  <a:pt x="598932" y="1199388"/>
                </a:lnTo>
                <a:lnTo>
                  <a:pt x="645745" y="1197583"/>
                </a:lnTo>
                <a:lnTo>
                  <a:pt x="691571" y="1192260"/>
                </a:lnTo>
                <a:lnTo>
                  <a:pt x="736278" y="1183550"/>
                </a:lnTo>
                <a:lnTo>
                  <a:pt x="779732" y="1171587"/>
                </a:lnTo>
                <a:lnTo>
                  <a:pt x="821801" y="1156505"/>
                </a:lnTo>
                <a:lnTo>
                  <a:pt x="862350" y="1138436"/>
                </a:lnTo>
                <a:lnTo>
                  <a:pt x="901248" y="1117515"/>
                </a:lnTo>
                <a:lnTo>
                  <a:pt x="938361" y="1093874"/>
                </a:lnTo>
                <a:lnTo>
                  <a:pt x="973556" y="1067646"/>
                </a:lnTo>
                <a:lnTo>
                  <a:pt x="1006699" y="1038965"/>
                </a:lnTo>
                <a:lnTo>
                  <a:pt x="1037659" y="1007965"/>
                </a:lnTo>
                <a:lnTo>
                  <a:pt x="1066302" y="974777"/>
                </a:lnTo>
                <a:lnTo>
                  <a:pt x="1092494" y="939537"/>
                </a:lnTo>
                <a:lnTo>
                  <a:pt x="1116104" y="902377"/>
                </a:lnTo>
                <a:lnTo>
                  <a:pt x="1136997" y="863430"/>
                </a:lnTo>
                <a:lnTo>
                  <a:pt x="1155041" y="822830"/>
                </a:lnTo>
                <a:lnTo>
                  <a:pt x="1170102" y="780709"/>
                </a:lnTo>
                <a:lnTo>
                  <a:pt x="1182048" y="737202"/>
                </a:lnTo>
                <a:lnTo>
                  <a:pt x="1190746" y="692442"/>
                </a:lnTo>
                <a:lnTo>
                  <a:pt x="1196062" y="646561"/>
                </a:lnTo>
                <a:lnTo>
                  <a:pt x="1197864" y="599694"/>
                </a:lnTo>
                <a:lnTo>
                  <a:pt x="1196062" y="552826"/>
                </a:lnTo>
                <a:lnTo>
                  <a:pt x="1190746" y="506945"/>
                </a:lnTo>
                <a:lnTo>
                  <a:pt x="1182048" y="462185"/>
                </a:lnTo>
                <a:lnTo>
                  <a:pt x="1170102" y="418678"/>
                </a:lnTo>
                <a:lnTo>
                  <a:pt x="1155041" y="376557"/>
                </a:lnTo>
                <a:lnTo>
                  <a:pt x="1136997" y="335957"/>
                </a:lnTo>
                <a:lnTo>
                  <a:pt x="1116104" y="297010"/>
                </a:lnTo>
                <a:lnTo>
                  <a:pt x="1092494" y="259850"/>
                </a:lnTo>
                <a:lnTo>
                  <a:pt x="1066302" y="224610"/>
                </a:lnTo>
                <a:lnTo>
                  <a:pt x="1037659" y="191422"/>
                </a:lnTo>
                <a:lnTo>
                  <a:pt x="1006699" y="160422"/>
                </a:lnTo>
                <a:lnTo>
                  <a:pt x="973556" y="131741"/>
                </a:lnTo>
                <a:lnTo>
                  <a:pt x="938361" y="105513"/>
                </a:lnTo>
                <a:lnTo>
                  <a:pt x="901248" y="81872"/>
                </a:lnTo>
                <a:lnTo>
                  <a:pt x="862350" y="60951"/>
                </a:lnTo>
                <a:lnTo>
                  <a:pt x="821801" y="42882"/>
                </a:lnTo>
                <a:lnTo>
                  <a:pt x="779732" y="27800"/>
                </a:lnTo>
                <a:lnTo>
                  <a:pt x="736278" y="15837"/>
                </a:lnTo>
                <a:lnTo>
                  <a:pt x="691571" y="7127"/>
                </a:lnTo>
                <a:lnTo>
                  <a:pt x="645745" y="1804"/>
                </a:lnTo>
                <a:lnTo>
                  <a:pt x="59893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466587" y="3249167"/>
            <a:ext cx="1198245" cy="1199515"/>
          </a:xfrm>
          <a:custGeom>
            <a:avLst/>
            <a:gdLst/>
            <a:ahLst/>
            <a:cxnLst/>
            <a:rect l="l" t="t" r="r" b="b"/>
            <a:pathLst>
              <a:path w="1198245" h="1199514">
                <a:moveTo>
                  <a:pt x="598932" y="0"/>
                </a:moveTo>
                <a:lnTo>
                  <a:pt x="552118" y="1804"/>
                </a:lnTo>
                <a:lnTo>
                  <a:pt x="506292" y="7127"/>
                </a:lnTo>
                <a:lnTo>
                  <a:pt x="461585" y="15837"/>
                </a:lnTo>
                <a:lnTo>
                  <a:pt x="418131" y="27800"/>
                </a:lnTo>
                <a:lnTo>
                  <a:pt x="376062" y="42882"/>
                </a:lnTo>
                <a:lnTo>
                  <a:pt x="335513" y="60951"/>
                </a:lnTo>
                <a:lnTo>
                  <a:pt x="296615" y="81872"/>
                </a:lnTo>
                <a:lnTo>
                  <a:pt x="259502" y="105513"/>
                </a:lnTo>
                <a:lnTo>
                  <a:pt x="224307" y="131741"/>
                </a:lnTo>
                <a:lnTo>
                  <a:pt x="191164" y="160422"/>
                </a:lnTo>
                <a:lnTo>
                  <a:pt x="160204" y="191422"/>
                </a:lnTo>
                <a:lnTo>
                  <a:pt x="131561" y="224610"/>
                </a:lnTo>
                <a:lnTo>
                  <a:pt x="105369" y="259850"/>
                </a:lnTo>
                <a:lnTo>
                  <a:pt x="81759" y="297010"/>
                </a:lnTo>
                <a:lnTo>
                  <a:pt x="60866" y="335957"/>
                </a:lnTo>
                <a:lnTo>
                  <a:pt x="42822" y="376557"/>
                </a:lnTo>
                <a:lnTo>
                  <a:pt x="27761" y="418678"/>
                </a:lnTo>
                <a:lnTo>
                  <a:pt x="15815" y="462185"/>
                </a:lnTo>
                <a:lnTo>
                  <a:pt x="7117" y="506945"/>
                </a:lnTo>
                <a:lnTo>
                  <a:pt x="1801" y="552826"/>
                </a:lnTo>
                <a:lnTo>
                  <a:pt x="0" y="599694"/>
                </a:lnTo>
                <a:lnTo>
                  <a:pt x="1801" y="646561"/>
                </a:lnTo>
                <a:lnTo>
                  <a:pt x="7117" y="692442"/>
                </a:lnTo>
                <a:lnTo>
                  <a:pt x="15815" y="737202"/>
                </a:lnTo>
                <a:lnTo>
                  <a:pt x="27761" y="780709"/>
                </a:lnTo>
                <a:lnTo>
                  <a:pt x="42822" y="822830"/>
                </a:lnTo>
                <a:lnTo>
                  <a:pt x="60866" y="863430"/>
                </a:lnTo>
                <a:lnTo>
                  <a:pt x="81759" y="902377"/>
                </a:lnTo>
                <a:lnTo>
                  <a:pt x="105369" y="939537"/>
                </a:lnTo>
                <a:lnTo>
                  <a:pt x="131561" y="974777"/>
                </a:lnTo>
                <a:lnTo>
                  <a:pt x="160204" y="1007965"/>
                </a:lnTo>
                <a:lnTo>
                  <a:pt x="191164" y="1038965"/>
                </a:lnTo>
                <a:lnTo>
                  <a:pt x="224307" y="1067646"/>
                </a:lnTo>
                <a:lnTo>
                  <a:pt x="259502" y="1093874"/>
                </a:lnTo>
                <a:lnTo>
                  <a:pt x="296615" y="1117515"/>
                </a:lnTo>
                <a:lnTo>
                  <a:pt x="335513" y="1138436"/>
                </a:lnTo>
                <a:lnTo>
                  <a:pt x="376062" y="1156505"/>
                </a:lnTo>
                <a:lnTo>
                  <a:pt x="418131" y="1171587"/>
                </a:lnTo>
                <a:lnTo>
                  <a:pt x="461585" y="1183550"/>
                </a:lnTo>
                <a:lnTo>
                  <a:pt x="506292" y="1192260"/>
                </a:lnTo>
                <a:lnTo>
                  <a:pt x="552118" y="1197583"/>
                </a:lnTo>
                <a:lnTo>
                  <a:pt x="598932" y="1199388"/>
                </a:lnTo>
                <a:lnTo>
                  <a:pt x="645745" y="1197583"/>
                </a:lnTo>
                <a:lnTo>
                  <a:pt x="691571" y="1192260"/>
                </a:lnTo>
                <a:lnTo>
                  <a:pt x="736278" y="1183550"/>
                </a:lnTo>
                <a:lnTo>
                  <a:pt x="779732" y="1171587"/>
                </a:lnTo>
                <a:lnTo>
                  <a:pt x="821801" y="1156505"/>
                </a:lnTo>
                <a:lnTo>
                  <a:pt x="862350" y="1138436"/>
                </a:lnTo>
                <a:lnTo>
                  <a:pt x="901248" y="1117515"/>
                </a:lnTo>
                <a:lnTo>
                  <a:pt x="938361" y="1093874"/>
                </a:lnTo>
                <a:lnTo>
                  <a:pt x="973556" y="1067646"/>
                </a:lnTo>
                <a:lnTo>
                  <a:pt x="1006699" y="1038965"/>
                </a:lnTo>
                <a:lnTo>
                  <a:pt x="1030269" y="1015365"/>
                </a:lnTo>
                <a:lnTo>
                  <a:pt x="598932" y="1015365"/>
                </a:lnTo>
                <a:lnTo>
                  <a:pt x="550552" y="1012569"/>
                </a:lnTo>
                <a:lnTo>
                  <a:pt x="503809" y="1004389"/>
                </a:lnTo>
                <a:lnTo>
                  <a:pt x="459016" y="991137"/>
                </a:lnTo>
                <a:lnTo>
                  <a:pt x="416482" y="973123"/>
                </a:lnTo>
                <a:lnTo>
                  <a:pt x="376521" y="950661"/>
                </a:lnTo>
                <a:lnTo>
                  <a:pt x="339444" y="924061"/>
                </a:lnTo>
                <a:lnTo>
                  <a:pt x="305561" y="893635"/>
                </a:lnTo>
                <a:lnTo>
                  <a:pt x="275186" y="859694"/>
                </a:lnTo>
                <a:lnTo>
                  <a:pt x="248629" y="822551"/>
                </a:lnTo>
                <a:lnTo>
                  <a:pt x="226201" y="782516"/>
                </a:lnTo>
                <a:lnTo>
                  <a:pt x="208215" y="739901"/>
                </a:lnTo>
                <a:lnTo>
                  <a:pt x="194983" y="695018"/>
                </a:lnTo>
                <a:lnTo>
                  <a:pt x="186814" y="648178"/>
                </a:lnTo>
                <a:lnTo>
                  <a:pt x="184023" y="599694"/>
                </a:lnTo>
                <a:lnTo>
                  <a:pt x="186814" y="551209"/>
                </a:lnTo>
                <a:lnTo>
                  <a:pt x="194983" y="504369"/>
                </a:lnTo>
                <a:lnTo>
                  <a:pt x="208215" y="459486"/>
                </a:lnTo>
                <a:lnTo>
                  <a:pt x="226201" y="416871"/>
                </a:lnTo>
                <a:lnTo>
                  <a:pt x="248629" y="376836"/>
                </a:lnTo>
                <a:lnTo>
                  <a:pt x="275186" y="339693"/>
                </a:lnTo>
                <a:lnTo>
                  <a:pt x="305562" y="305752"/>
                </a:lnTo>
                <a:lnTo>
                  <a:pt x="339444" y="275326"/>
                </a:lnTo>
                <a:lnTo>
                  <a:pt x="376521" y="248726"/>
                </a:lnTo>
                <a:lnTo>
                  <a:pt x="416482" y="226264"/>
                </a:lnTo>
                <a:lnTo>
                  <a:pt x="459016" y="208250"/>
                </a:lnTo>
                <a:lnTo>
                  <a:pt x="503809" y="194998"/>
                </a:lnTo>
                <a:lnTo>
                  <a:pt x="550552" y="186818"/>
                </a:lnTo>
                <a:lnTo>
                  <a:pt x="598932" y="184023"/>
                </a:lnTo>
                <a:lnTo>
                  <a:pt x="1030269" y="184023"/>
                </a:lnTo>
                <a:lnTo>
                  <a:pt x="1006699" y="160422"/>
                </a:lnTo>
                <a:lnTo>
                  <a:pt x="973556" y="131741"/>
                </a:lnTo>
                <a:lnTo>
                  <a:pt x="938361" y="105513"/>
                </a:lnTo>
                <a:lnTo>
                  <a:pt x="901248" y="81872"/>
                </a:lnTo>
                <a:lnTo>
                  <a:pt x="862350" y="60951"/>
                </a:lnTo>
                <a:lnTo>
                  <a:pt x="821801" y="42882"/>
                </a:lnTo>
                <a:lnTo>
                  <a:pt x="779732" y="27800"/>
                </a:lnTo>
                <a:lnTo>
                  <a:pt x="736278" y="15837"/>
                </a:lnTo>
                <a:lnTo>
                  <a:pt x="691571" y="7127"/>
                </a:lnTo>
                <a:lnTo>
                  <a:pt x="645745" y="1804"/>
                </a:lnTo>
                <a:lnTo>
                  <a:pt x="598932" y="0"/>
                </a:lnTo>
                <a:close/>
              </a:path>
              <a:path w="1198245" h="1199514">
                <a:moveTo>
                  <a:pt x="1030269" y="184023"/>
                </a:moveTo>
                <a:lnTo>
                  <a:pt x="598932" y="184023"/>
                </a:lnTo>
                <a:lnTo>
                  <a:pt x="647311" y="186818"/>
                </a:lnTo>
                <a:lnTo>
                  <a:pt x="694054" y="194998"/>
                </a:lnTo>
                <a:lnTo>
                  <a:pt x="738847" y="208250"/>
                </a:lnTo>
                <a:lnTo>
                  <a:pt x="781381" y="226264"/>
                </a:lnTo>
                <a:lnTo>
                  <a:pt x="821342" y="248726"/>
                </a:lnTo>
                <a:lnTo>
                  <a:pt x="858419" y="275326"/>
                </a:lnTo>
                <a:lnTo>
                  <a:pt x="892302" y="305752"/>
                </a:lnTo>
                <a:lnTo>
                  <a:pt x="922677" y="339693"/>
                </a:lnTo>
                <a:lnTo>
                  <a:pt x="949234" y="376836"/>
                </a:lnTo>
                <a:lnTo>
                  <a:pt x="971662" y="416871"/>
                </a:lnTo>
                <a:lnTo>
                  <a:pt x="989648" y="459486"/>
                </a:lnTo>
                <a:lnTo>
                  <a:pt x="1002880" y="504369"/>
                </a:lnTo>
                <a:lnTo>
                  <a:pt x="1011049" y="551209"/>
                </a:lnTo>
                <a:lnTo>
                  <a:pt x="1013840" y="599694"/>
                </a:lnTo>
                <a:lnTo>
                  <a:pt x="1011049" y="648178"/>
                </a:lnTo>
                <a:lnTo>
                  <a:pt x="1002880" y="695018"/>
                </a:lnTo>
                <a:lnTo>
                  <a:pt x="989648" y="739901"/>
                </a:lnTo>
                <a:lnTo>
                  <a:pt x="971662" y="782516"/>
                </a:lnTo>
                <a:lnTo>
                  <a:pt x="949234" y="822551"/>
                </a:lnTo>
                <a:lnTo>
                  <a:pt x="922677" y="859694"/>
                </a:lnTo>
                <a:lnTo>
                  <a:pt x="892301" y="893635"/>
                </a:lnTo>
                <a:lnTo>
                  <a:pt x="858419" y="924061"/>
                </a:lnTo>
                <a:lnTo>
                  <a:pt x="821342" y="950661"/>
                </a:lnTo>
                <a:lnTo>
                  <a:pt x="781381" y="973123"/>
                </a:lnTo>
                <a:lnTo>
                  <a:pt x="738847" y="991137"/>
                </a:lnTo>
                <a:lnTo>
                  <a:pt x="694054" y="1004389"/>
                </a:lnTo>
                <a:lnTo>
                  <a:pt x="647311" y="1012569"/>
                </a:lnTo>
                <a:lnTo>
                  <a:pt x="598932" y="1015365"/>
                </a:lnTo>
                <a:lnTo>
                  <a:pt x="1030269" y="1015365"/>
                </a:lnTo>
                <a:lnTo>
                  <a:pt x="1066302" y="974777"/>
                </a:lnTo>
                <a:lnTo>
                  <a:pt x="1092494" y="939537"/>
                </a:lnTo>
                <a:lnTo>
                  <a:pt x="1116104" y="902377"/>
                </a:lnTo>
                <a:lnTo>
                  <a:pt x="1136997" y="863430"/>
                </a:lnTo>
                <a:lnTo>
                  <a:pt x="1155041" y="822830"/>
                </a:lnTo>
                <a:lnTo>
                  <a:pt x="1170102" y="780709"/>
                </a:lnTo>
                <a:lnTo>
                  <a:pt x="1182048" y="737202"/>
                </a:lnTo>
                <a:lnTo>
                  <a:pt x="1190746" y="692442"/>
                </a:lnTo>
                <a:lnTo>
                  <a:pt x="1196062" y="646561"/>
                </a:lnTo>
                <a:lnTo>
                  <a:pt x="1197864" y="599694"/>
                </a:lnTo>
                <a:lnTo>
                  <a:pt x="1196062" y="552826"/>
                </a:lnTo>
                <a:lnTo>
                  <a:pt x="1190746" y="506945"/>
                </a:lnTo>
                <a:lnTo>
                  <a:pt x="1182048" y="462185"/>
                </a:lnTo>
                <a:lnTo>
                  <a:pt x="1170102" y="418678"/>
                </a:lnTo>
                <a:lnTo>
                  <a:pt x="1155041" y="376557"/>
                </a:lnTo>
                <a:lnTo>
                  <a:pt x="1136997" y="335957"/>
                </a:lnTo>
                <a:lnTo>
                  <a:pt x="1116104" y="297010"/>
                </a:lnTo>
                <a:lnTo>
                  <a:pt x="1092494" y="259850"/>
                </a:lnTo>
                <a:lnTo>
                  <a:pt x="1066302" y="224610"/>
                </a:lnTo>
                <a:lnTo>
                  <a:pt x="1037659" y="191422"/>
                </a:lnTo>
                <a:lnTo>
                  <a:pt x="1030269" y="184023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30667" y="3201923"/>
            <a:ext cx="1301496" cy="129997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7711440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5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8965" y="1006699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7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7711440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5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1815" y="1013840"/>
                </a:lnTo>
                <a:lnTo>
                  <a:pt x="599693" y="1013840"/>
                </a:lnTo>
                <a:lnTo>
                  <a:pt x="551209" y="1011049"/>
                </a:lnTo>
                <a:lnTo>
                  <a:pt x="504369" y="1002880"/>
                </a:lnTo>
                <a:lnTo>
                  <a:pt x="459486" y="989648"/>
                </a:lnTo>
                <a:lnTo>
                  <a:pt x="416871" y="971662"/>
                </a:lnTo>
                <a:lnTo>
                  <a:pt x="376836" y="949234"/>
                </a:lnTo>
                <a:lnTo>
                  <a:pt x="339693" y="922677"/>
                </a:lnTo>
                <a:lnTo>
                  <a:pt x="305752" y="892301"/>
                </a:lnTo>
                <a:lnTo>
                  <a:pt x="275326" y="858419"/>
                </a:lnTo>
                <a:lnTo>
                  <a:pt x="248726" y="821342"/>
                </a:lnTo>
                <a:lnTo>
                  <a:pt x="226264" y="781381"/>
                </a:lnTo>
                <a:lnTo>
                  <a:pt x="208250" y="738847"/>
                </a:lnTo>
                <a:lnTo>
                  <a:pt x="194998" y="694054"/>
                </a:lnTo>
                <a:lnTo>
                  <a:pt x="186818" y="647311"/>
                </a:lnTo>
                <a:lnTo>
                  <a:pt x="184023" y="598931"/>
                </a:lnTo>
                <a:lnTo>
                  <a:pt x="186818" y="550552"/>
                </a:lnTo>
                <a:lnTo>
                  <a:pt x="194998" y="503809"/>
                </a:lnTo>
                <a:lnTo>
                  <a:pt x="208250" y="459016"/>
                </a:lnTo>
                <a:lnTo>
                  <a:pt x="226264" y="416482"/>
                </a:lnTo>
                <a:lnTo>
                  <a:pt x="248726" y="376521"/>
                </a:lnTo>
                <a:lnTo>
                  <a:pt x="275326" y="339444"/>
                </a:lnTo>
                <a:lnTo>
                  <a:pt x="305752" y="305561"/>
                </a:lnTo>
                <a:lnTo>
                  <a:pt x="339693" y="275186"/>
                </a:lnTo>
                <a:lnTo>
                  <a:pt x="376836" y="248629"/>
                </a:lnTo>
                <a:lnTo>
                  <a:pt x="416871" y="226201"/>
                </a:lnTo>
                <a:lnTo>
                  <a:pt x="459486" y="208215"/>
                </a:lnTo>
                <a:lnTo>
                  <a:pt x="504369" y="194983"/>
                </a:lnTo>
                <a:lnTo>
                  <a:pt x="551209" y="186814"/>
                </a:lnTo>
                <a:lnTo>
                  <a:pt x="599693" y="184022"/>
                </a:lnTo>
                <a:lnTo>
                  <a:pt x="1031815" y="184022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  <a:path w="1199515" h="1198245">
                <a:moveTo>
                  <a:pt x="1031815" y="184022"/>
                </a:moveTo>
                <a:lnTo>
                  <a:pt x="599693" y="184022"/>
                </a:lnTo>
                <a:lnTo>
                  <a:pt x="648178" y="186814"/>
                </a:lnTo>
                <a:lnTo>
                  <a:pt x="695018" y="194983"/>
                </a:lnTo>
                <a:lnTo>
                  <a:pt x="739901" y="208215"/>
                </a:lnTo>
                <a:lnTo>
                  <a:pt x="782516" y="226201"/>
                </a:lnTo>
                <a:lnTo>
                  <a:pt x="822551" y="248629"/>
                </a:lnTo>
                <a:lnTo>
                  <a:pt x="859694" y="275186"/>
                </a:lnTo>
                <a:lnTo>
                  <a:pt x="893635" y="305561"/>
                </a:lnTo>
                <a:lnTo>
                  <a:pt x="924061" y="339444"/>
                </a:lnTo>
                <a:lnTo>
                  <a:pt x="950661" y="376521"/>
                </a:lnTo>
                <a:lnTo>
                  <a:pt x="973123" y="416482"/>
                </a:lnTo>
                <a:lnTo>
                  <a:pt x="991137" y="459016"/>
                </a:lnTo>
                <a:lnTo>
                  <a:pt x="1004389" y="503809"/>
                </a:lnTo>
                <a:lnTo>
                  <a:pt x="1012569" y="550552"/>
                </a:lnTo>
                <a:lnTo>
                  <a:pt x="1015364" y="598931"/>
                </a:lnTo>
                <a:lnTo>
                  <a:pt x="1012569" y="647311"/>
                </a:lnTo>
                <a:lnTo>
                  <a:pt x="1004389" y="694054"/>
                </a:lnTo>
                <a:lnTo>
                  <a:pt x="991137" y="738847"/>
                </a:lnTo>
                <a:lnTo>
                  <a:pt x="973123" y="781381"/>
                </a:lnTo>
                <a:lnTo>
                  <a:pt x="950661" y="821342"/>
                </a:lnTo>
                <a:lnTo>
                  <a:pt x="924061" y="858419"/>
                </a:lnTo>
                <a:lnTo>
                  <a:pt x="893635" y="892301"/>
                </a:lnTo>
                <a:lnTo>
                  <a:pt x="859694" y="922677"/>
                </a:lnTo>
                <a:lnTo>
                  <a:pt x="822551" y="949234"/>
                </a:lnTo>
                <a:lnTo>
                  <a:pt x="782516" y="971662"/>
                </a:lnTo>
                <a:lnTo>
                  <a:pt x="739901" y="989648"/>
                </a:lnTo>
                <a:lnTo>
                  <a:pt x="695018" y="1002880"/>
                </a:lnTo>
                <a:lnTo>
                  <a:pt x="648178" y="1011049"/>
                </a:lnTo>
                <a:lnTo>
                  <a:pt x="599693" y="1013840"/>
                </a:lnTo>
                <a:lnTo>
                  <a:pt x="1031815" y="1013840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7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31815" y="184022"/>
                </a:lnTo>
                <a:close/>
              </a:path>
            </a:pathLst>
          </a:custGeom>
          <a:solidFill>
            <a:srgbClr val="AAE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75519" y="3223259"/>
            <a:ext cx="1301496" cy="1301495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9956291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5" h="1199514">
                <a:moveTo>
                  <a:pt x="599693" y="0"/>
                </a:moveTo>
                <a:lnTo>
                  <a:pt x="552826" y="1804"/>
                </a:lnTo>
                <a:lnTo>
                  <a:pt x="506945" y="7127"/>
                </a:lnTo>
                <a:lnTo>
                  <a:pt x="462185" y="15837"/>
                </a:lnTo>
                <a:lnTo>
                  <a:pt x="418678" y="27800"/>
                </a:lnTo>
                <a:lnTo>
                  <a:pt x="376557" y="42882"/>
                </a:lnTo>
                <a:lnTo>
                  <a:pt x="335957" y="60951"/>
                </a:lnTo>
                <a:lnTo>
                  <a:pt x="297010" y="81872"/>
                </a:lnTo>
                <a:lnTo>
                  <a:pt x="259850" y="105513"/>
                </a:lnTo>
                <a:lnTo>
                  <a:pt x="224610" y="131741"/>
                </a:lnTo>
                <a:lnTo>
                  <a:pt x="191422" y="160422"/>
                </a:lnTo>
                <a:lnTo>
                  <a:pt x="160422" y="191422"/>
                </a:lnTo>
                <a:lnTo>
                  <a:pt x="131741" y="224610"/>
                </a:lnTo>
                <a:lnTo>
                  <a:pt x="105513" y="259850"/>
                </a:lnTo>
                <a:lnTo>
                  <a:pt x="81872" y="297010"/>
                </a:lnTo>
                <a:lnTo>
                  <a:pt x="60951" y="335957"/>
                </a:lnTo>
                <a:lnTo>
                  <a:pt x="42882" y="376557"/>
                </a:lnTo>
                <a:lnTo>
                  <a:pt x="27800" y="418678"/>
                </a:lnTo>
                <a:lnTo>
                  <a:pt x="15837" y="462185"/>
                </a:lnTo>
                <a:lnTo>
                  <a:pt x="7127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7" y="692442"/>
                </a:lnTo>
                <a:lnTo>
                  <a:pt x="15837" y="737202"/>
                </a:lnTo>
                <a:lnTo>
                  <a:pt x="27800" y="780709"/>
                </a:lnTo>
                <a:lnTo>
                  <a:pt x="42882" y="822830"/>
                </a:lnTo>
                <a:lnTo>
                  <a:pt x="60951" y="863430"/>
                </a:lnTo>
                <a:lnTo>
                  <a:pt x="81872" y="902377"/>
                </a:lnTo>
                <a:lnTo>
                  <a:pt x="105513" y="939537"/>
                </a:lnTo>
                <a:lnTo>
                  <a:pt x="131741" y="974777"/>
                </a:lnTo>
                <a:lnTo>
                  <a:pt x="160422" y="1007965"/>
                </a:lnTo>
                <a:lnTo>
                  <a:pt x="191422" y="1038965"/>
                </a:lnTo>
                <a:lnTo>
                  <a:pt x="224610" y="1067646"/>
                </a:lnTo>
                <a:lnTo>
                  <a:pt x="259850" y="1093874"/>
                </a:lnTo>
                <a:lnTo>
                  <a:pt x="297010" y="1117515"/>
                </a:lnTo>
                <a:lnTo>
                  <a:pt x="335957" y="1138436"/>
                </a:lnTo>
                <a:lnTo>
                  <a:pt x="376557" y="1156505"/>
                </a:lnTo>
                <a:lnTo>
                  <a:pt x="418678" y="1171587"/>
                </a:lnTo>
                <a:lnTo>
                  <a:pt x="462185" y="1183550"/>
                </a:lnTo>
                <a:lnTo>
                  <a:pt x="506945" y="1192260"/>
                </a:lnTo>
                <a:lnTo>
                  <a:pt x="552826" y="1197583"/>
                </a:lnTo>
                <a:lnTo>
                  <a:pt x="599693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8965" y="1007965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7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9956291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5" h="1199514">
                <a:moveTo>
                  <a:pt x="599693" y="0"/>
                </a:moveTo>
                <a:lnTo>
                  <a:pt x="552826" y="1804"/>
                </a:lnTo>
                <a:lnTo>
                  <a:pt x="506945" y="7127"/>
                </a:lnTo>
                <a:lnTo>
                  <a:pt x="462185" y="15837"/>
                </a:lnTo>
                <a:lnTo>
                  <a:pt x="418678" y="27800"/>
                </a:lnTo>
                <a:lnTo>
                  <a:pt x="376557" y="42882"/>
                </a:lnTo>
                <a:lnTo>
                  <a:pt x="335957" y="60951"/>
                </a:lnTo>
                <a:lnTo>
                  <a:pt x="297010" y="81872"/>
                </a:lnTo>
                <a:lnTo>
                  <a:pt x="259850" y="105513"/>
                </a:lnTo>
                <a:lnTo>
                  <a:pt x="224610" y="131741"/>
                </a:lnTo>
                <a:lnTo>
                  <a:pt x="191422" y="160422"/>
                </a:lnTo>
                <a:lnTo>
                  <a:pt x="160422" y="191422"/>
                </a:lnTo>
                <a:lnTo>
                  <a:pt x="131741" y="224610"/>
                </a:lnTo>
                <a:lnTo>
                  <a:pt x="105513" y="259850"/>
                </a:lnTo>
                <a:lnTo>
                  <a:pt x="81872" y="297010"/>
                </a:lnTo>
                <a:lnTo>
                  <a:pt x="60951" y="335957"/>
                </a:lnTo>
                <a:lnTo>
                  <a:pt x="42882" y="376557"/>
                </a:lnTo>
                <a:lnTo>
                  <a:pt x="27800" y="418678"/>
                </a:lnTo>
                <a:lnTo>
                  <a:pt x="15837" y="462185"/>
                </a:lnTo>
                <a:lnTo>
                  <a:pt x="7127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7" y="692442"/>
                </a:lnTo>
                <a:lnTo>
                  <a:pt x="15837" y="737202"/>
                </a:lnTo>
                <a:lnTo>
                  <a:pt x="27800" y="780709"/>
                </a:lnTo>
                <a:lnTo>
                  <a:pt x="42882" y="822830"/>
                </a:lnTo>
                <a:lnTo>
                  <a:pt x="60951" y="863430"/>
                </a:lnTo>
                <a:lnTo>
                  <a:pt x="81872" y="902377"/>
                </a:lnTo>
                <a:lnTo>
                  <a:pt x="105513" y="939537"/>
                </a:lnTo>
                <a:lnTo>
                  <a:pt x="131741" y="974777"/>
                </a:lnTo>
                <a:lnTo>
                  <a:pt x="160422" y="1007965"/>
                </a:lnTo>
                <a:lnTo>
                  <a:pt x="191422" y="1038965"/>
                </a:lnTo>
                <a:lnTo>
                  <a:pt x="224610" y="1067646"/>
                </a:lnTo>
                <a:lnTo>
                  <a:pt x="259850" y="1093874"/>
                </a:lnTo>
                <a:lnTo>
                  <a:pt x="297010" y="1117515"/>
                </a:lnTo>
                <a:lnTo>
                  <a:pt x="335957" y="1138436"/>
                </a:lnTo>
                <a:lnTo>
                  <a:pt x="376557" y="1156505"/>
                </a:lnTo>
                <a:lnTo>
                  <a:pt x="418678" y="1171587"/>
                </a:lnTo>
                <a:lnTo>
                  <a:pt x="462185" y="1183550"/>
                </a:lnTo>
                <a:lnTo>
                  <a:pt x="506945" y="1192260"/>
                </a:lnTo>
                <a:lnTo>
                  <a:pt x="552826" y="1197583"/>
                </a:lnTo>
                <a:lnTo>
                  <a:pt x="599693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1819" y="1015111"/>
                </a:lnTo>
                <a:lnTo>
                  <a:pt x="599693" y="1015111"/>
                </a:lnTo>
                <a:lnTo>
                  <a:pt x="551236" y="1012317"/>
                </a:lnTo>
                <a:lnTo>
                  <a:pt x="504423" y="1004142"/>
                </a:lnTo>
                <a:lnTo>
                  <a:pt x="459566" y="990899"/>
                </a:lnTo>
                <a:lnTo>
                  <a:pt x="416977" y="972898"/>
                </a:lnTo>
                <a:lnTo>
                  <a:pt x="376967" y="950450"/>
                </a:lnTo>
                <a:lnTo>
                  <a:pt x="339846" y="923867"/>
                </a:lnTo>
                <a:lnTo>
                  <a:pt x="305927" y="893460"/>
                </a:lnTo>
                <a:lnTo>
                  <a:pt x="275520" y="859541"/>
                </a:lnTo>
                <a:lnTo>
                  <a:pt x="248937" y="822420"/>
                </a:lnTo>
                <a:lnTo>
                  <a:pt x="226489" y="782410"/>
                </a:lnTo>
                <a:lnTo>
                  <a:pt x="208488" y="739821"/>
                </a:lnTo>
                <a:lnTo>
                  <a:pt x="195245" y="694964"/>
                </a:lnTo>
                <a:lnTo>
                  <a:pt x="187070" y="648151"/>
                </a:lnTo>
                <a:lnTo>
                  <a:pt x="184276" y="599694"/>
                </a:lnTo>
                <a:lnTo>
                  <a:pt x="187070" y="551236"/>
                </a:lnTo>
                <a:lnTo>
                  <a:pt x="195245" y="504423"/>
                </a:lnTo>
                <a:lnTo>
                  <a:pt x="208488" y="459566"/>
                </a:lnTo>
                <a:lnTo>
                  <a:pt x="226489" y="416977"/>
                </a:lnTo>
                <a:lnTo>
                  <a:pt x="248937" y="376967"/>
                </a:lnTo>
                <a:lnTo>
                  <a:pt x="275520" y="339846"/>
                </a:lnTo>
                <a:lnTo>
                  <a:pt x="305927" y="305927"/>
                </a:lnTo>
                <a:lnTo>
                  <a:pt x="339846" y="275520"/>
                </a:lnTo>
                <a:lnTo>
                  <a:pt x="376967" y="248937"/>
                </a:lnTo>
                <a:lnTo>
                  <a:pt x="416977" y="226489"/>
                </a:lnTo>
                <a:lnTo>
                  <a:pt x="459566" y="208488"/>
                </a:lnTo>
                <a:lnTo>
                  <a:pt x="504423" y="195245"/>
                </a:lnTo>
                <a:lnTo>
                  <a:pt x="551236" y="187070"/>
                </a:lnTo>
                <a:lnTo>
                  <a:pt x="599693" y="184277"/>
                </a:lnTo>
                <a:lnTo>
                  <a:pt x="1031819" y="184277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3" y="0"/>
                </a:lnTo>
                <a:close/>
              </a:path>
              <a:path w="1199515" h="1199514">
                <a:moveTo>
                  <a:pt x="1031819" y="184277"/>
                </a:moveTo>
                <a:lnTo>
                  <a:pt x="599693" y="184277"/>
                </a:lnTo>
                <a:lnTo>
                  <a:pt x="648151" y="187070"/>
                </a:lnTo>
                <a:lnTo>
                  <a:pt x="694964" y="195245"/>
                </a:lnTo>
                <a:lnTo>
                  <a:pt x="739821" y="208488"/>
                </a:lnTo>
                <a:lnTo>
                  <a:pt x="782410" y="226489"/>
                </a:lnTo>
                <a:lnTo>
                  <a:pt x="822420" y="248937"/>
                </a:lnTo>
                <a:lnTo>
                  <a:pt x="859541" y="275520"/>
                </a:lnTo>
                <a:lnTo>
                  <a:pt x="893460" y="305927"/>
                </a:lnTo>
                <a:lnTo>
                  <a:pt x="923867" y="339846"/>
                </a:lnTo>
                <a:lnTo>
                  <a:pt x="950450" y="376967"/>
                </a:lnTo>
                <a:lnTo>
                  <a:pt x="972898" y="416977"/>
                </a:lnTo>
                <a:lnTo>
                  <a:pt x="990899" y="459566"/>
                </a:lnTo>
                <a:lnTo>
                  <a:pt x="1004142" y="504423"/>
                </a:lnTo>
                <a:lnTo>
                  <a:pt x="1012317" y="551236"/>
                </a:lnTo>
                <a:lnTo>
                  <a:pt x="1015110" y="599694"/>
                </a:lnTo>
                <a:lnTo>
                  <a:pt x="1012317" y="648151"/>
                </a:lnTo>
                <a:lnTo>
                  <a:pt x="1004142" y="694964"/>
                </a:lnTo>
                <a:lnTo>
                  <a:pt x="990899" y="739821"/>
                </a:lnTo>
                <a:lnTo>
                  <a:pt x="972898" y="782410"/>
                </a:lnTo>
                <a:lnTo>
                  <a:pt x="950450" y="822420"/>
                </a:lnTo>
                <a:lnTo>
                  <a:pt x="923867" y="859541"/>
                </a:lnTo>
                <a:lnTo>
                  <a:pt x="893460" y="893460"/>
                </a:lnTo>
                <a:lnTo>
                  <a:pt x="859541" y="923867"/>
                </a:lnTo>
                <a:lnTo>
                  <a:pt x="822420" y="950450"/>
                </a:lnTo>
                <a:lnTo>
                  <a:pt x="782410" y="972898"/>
                </a:lnTo>
                <a:lnTo>
                  <a:pt x="739821" y="990899"/>
                </a:lnTo>
                <a:lnTo>
                  <a:pt x="694964" y="1004142"/>
                </a:lnTo>
                <a:lnTo>
                  <a:pt x="648151" y="1012317"/>
                </a:lnTo>
                <a:lnTo>
                  <a:pt x="599693" y="1015111"/>
                </a:lnTo>
                <a:lnTo>
                  <a:pt x="1031819" y="1015111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7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31819" y="184277"/>
                </a:lnTo>
                <a:close/>
              </a:path>
            </a:pathLst>
          </a:custGeom>
          <a:solidFill>
            <a:srgbClr val="2C2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0895" y="4591799"/>
            <a:ext cx="2470404" cy="1653539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1245107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5" y="0"/>
                </a:moveTo>
                <a:lnTo>
                  <a:pt x="0" y="289559"/>
                </a:lnTo>
                <a:lnTo>
                  <a:pt x="329945" y="579119"/>
                </a:lnTo>
                <a:lnTo>
                  <a:pt x="659891" y="289559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04621" y="4885181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2" y="0"/>
                </a:moveTo>
                <a:lnTo>
                  <a:pt x="130492" y="0"/>
                </a:lnTo>
                <a:lnTo>
                  <a:pt x="79697" y="10255"/>
                </a:lnTo>
                <a:lnTo>
                  <a:pt x="38219" y="38227"/>
                </a:lnTo>
                <a:lnTo>
                  <a:pt x="10254" y="79724"/>
                </a:lnTo>
                <a:lnTo>
                  <a:pt x="0" y="130556"/>
                </a:lnTo>
                <a:lnTo>
                  <a:pt x="0" y="1140523"/>
                </a:lnTo>
                <a:lnTo>
                  <a:pt x="10254" y="1191318"/>
                </a:lnTo>
                <a:lnTo>
                  <a:pt x="38219" y="1232796"/>
                </a:lnTo>
                <a:lnTo>
                  <a:pt x="79697" y="1260761"/>
                </a:lnTo>
                <a:lnTo>
                  <a:pt x="130492" y="1271016"/>
                </a:lnTo>
                <a:lnTo>
                  <a:pt x="2211832" y="1271016"/>
                </a:lnTo>
                <a:lnTo>
                  <a:pt x="2262663" y="1260761"/>
                </a:lnTo>
                <a:lnTo>
                  <a:pt x="2304161" y="1232796"/>
                </a:lnTo>
                <a:lnTo>
                  <a:pt x="2332132" y="1191318"/>
                </a:lnTo>
                <a:lnTo>
                  <a:pt x="2342388" y="1140523"/>
                </a:lnTo>
                <a:lnTo>
                  <a:pt x="2342388" y="130556"/>
                </a:lnTo>
                <a:lnTo>
                  <a:pt x="2332132" y="79724"/>
                </a:lnTo>
                <a:lnTo>
                  <a:pt x="2304161" y="38227"/>
                </a:lnTo>
                <a:lnTo>
                  <a:pt x="2262663" y="10255"/>
                </a:lnTo>
                <a:lnTo>
                  <a:pt x="2211832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404621" y="4885181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0" y="130556"/>
                </a:moveTo>
                <a:lnTo>
                  <a:pt x="10254" y="79724"/>
                </a:lnTo>
                <a:lnTo>
                  <a:pt x="38219" y="38227"/>
                </a:lnTo>
                <a:lnTo>
                  <a:pt x="79697" y="10255"/>
                </a:lnTo>
                <a:lnTo>
                  <a:pt x="130492" y="0"/>
                </a:lnTo>
                <a:lnTo>
                  <a:pt x="2211832" y="0"/>
                </a:lnTo>
                <a:lnTo>
                  <a:pt x="2262663" y="10255"/>
                </a:lnTo>
                <a:lnTo>
                  <a:pt x="2304161" y="38227"/>
                </a:lnTo>
                <a:lnTo>
                  <a:pt x="2332132" y="79724"/>
                </a:lnTo>
                <a:lnTo>
                  <a:pt x="2342388" y="130556"/>
                </a:lnTo>
                <a:lnTo>
                  <a:pt x="2342388" y="1140523"/>
                </a:lnTo>
                <a:lnTo>
                  <a:pt x="2332132" y="1191318"/>
                </a:lnTo>
                <a:lnTo>
                  <a:pt x="2304161" y="1232796"/>
                </a:lnTo>
                <a:lnTo>
                  <a:pt x="2262663" y="1260761"/>
                </a:lnTo>
                <a:lnTo>
                  <a:pt x="2211832" y="1271016"/>
                </a:lnTo>
                <a:lnTo>
                  <a:pt x="130492" y="1271016"/>
                </a:lnTo>
                <a:lnTo>
                  <a:pt x="79697" y="1260761"/>
                </a:lnTo>
                <a:lnTo>
                  <a:pt x="38219" y="1232796"/>
                </a:lnTo>
                <a:lnTo>
                  <a:pt x="10254" y="1191318"/>
                </a:lnTo>
                <a:lnTo>
                  <a:pt x="0" y="1140523"/>
                </a:lnTo>
                <a:lnTo>
                  <a:pt x="0" y="130556"/>
                </a:lnTo>
                <a:close/>
              </a:path>
            </a:pathLst>
          </a:custGeom>
          <a:ln w="25400">
            <a:solidFill>
              <a:srgbClr val="0094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403859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36" y="0"/>
                </a:lnTo>
                <a:lnTo>
                  <a:pt x="69281" y="8915"/>
                </a:lnTo>
                <a:lnTo>
                  <a:pt x="33224" y="33226"/>
                </a:lnTo>
                <a:lnTo>
                  <a:pt x="8914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4" y="1035618"/>
                </a:lnTo>
                <a:lnTo>
                  <a:pt x="33224" y="1071675"/>
                </a:lnTo>
                <a:lnTo>
                  <a:pt x="69281" y="1095985"/>
                </a:lnTo>
                <a:lnTo>
                  <a:pt x="113436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8" y="991463"/>
                </a:lnTo>
                <a:lnTo>
                  <a:pt x="2342388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64608" y="4591811"/>
            <a:ext cx="2444495" cy="1639824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5786628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6" y="0"/>
                </a:moveTo>
                <a:lnTo>
                  <a:pt x="0" y="289559"/>
                </a:lnTo>
                <a:lnTo>
                  <a:pt x="329946" y="579119"/>
                </a:lnTo>
                <a:lnTo>
                  <a:pt x="659892" y="289559"/>
                </a:lnTo>
                <a:lnTo>
                  <a:pt x="329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945380" y="4884419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1" y="0"/>
                </a:moveTo>
                <a:lnTo>
                  <a:pt x="130556" y="0"/>
                </a:lnTo>
                <a:lnTo>
                  <a:pt x="79724" y="10255"/>
                </a:lnTo>
                <a:lnTo>
                  <a:pt x="38226" y="38226"/>
                </a:lnTo>
                <a:lnTo>
                  <a:pt x="10255" y="79724"/>
                </a:lnTo>
                <a:lnTo>
                  <a:pt x="0" y="130555"/>
                </a:lnTo>
                <a:lnTo>
                  <a:pt x="0" y="1140523"/>
                </a:lnTo>
                <a:lnTo>
                  <a:pt x="10255" y="1191318"/>
                </a:lnTo>
                <a:lnTo>
                  <a:pt x="38227" y="1232796"/>
                </a:lnTo>
                <a:lnTo>
                  <a:pt x="79724" y="1260761"/>
                </a:lnTo>
                <a:lnTo>
                  <a:pt x="130556" y="1271015"/>
                </a:lnTo>
                <a:lnTo>
                  <a:pt x="2211831" y="1271015"/>
                </a:lnTo>
                <a:lnTo>
                  <a:pt x="2262663" y="1260761"/>
                </a:lnTo>
                <a:lnTo>
                  <a:pt x="2304161" y="1232796"/>
                </a:lnTo>
                <a:lnTo>
                  <a:pt x="2332132" y="1191318"/>
                </a:lnTo>
                <a:lnTo>
                  <a:pt x="2342388" y="1140523"/>
                </a:lnTo>
                <a:lnTo>
                  <a:pt x="2342388" y="130555"/>
                </a:lnTo>
                <a:lnTo>
                  <a:pt x="2332132" y="79724"/>
                </a:lnTo>
                <a:lnTo>
                  <a:pt x="2304161" y="38226"/>
                </a:lnTo>
                <a:lnTo>
                  <a:pt x="2262663" y="10255"/>
                </a:lnTo>
                <a:lnTo>
                  <a:pt x="2211831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945380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11" y="0"/>
                </a:lnTo>
                <a:lnTo>
                  <a:pt x="69276" y="8915"/>
                </a:lnTo>
                <a:lnTo>
                  <a:pt x="33226" y="33226"/>
                </a:lnTo>
                <a:lnTo>
                  <a:pt x="8915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5" y="1035618"/>
                </a:lnTo>
                <a:lnTo>
                  <a:pt x="33226" y="1071675"/>
                </a:lnTo>
                <a:lnTo>
                  <a:pt x="69276" y="1095985"/>
                </a:lnTo>
                <a:lnTo>
                  <a:pt x="113411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8" y="991463"/>
                </a:lnTo>
                <a:lnTo>
                  <a:pt x="2342388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bg 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04019" y="4591811"/>
            <a:ext cx="2444496" cy="1639824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10226039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5" y="0"/>
                </a:moveTo>
                <a:lnTo>
                  <a:pt x="0" y="289559"/>
                </a:lnTo>
                <a:lnTo>
                  <a:pt x="329945" y="579119"/>
                </a:lnTo>
                <a:lnTo>
                  <a:pt x="659891" y="289559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9384791" y="4884419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1" y="0"/>
                </a:moveTo>
                <a:lnTo>
                  <a:pt x="130555" y="0"/>
                </a:lnTo>
                <a:lnTo>
                  <a:pt x="79724" y="10255"/>
                </a:lnTo>
                <a:lnTo>
                  <a:pt x="38226" y="38226"/>
                </a:lnTo>
                <a:lnTo>
                  <a:pt x="10255" y="79724"/>
                </a:lnTo>
                <a:lnTo>
                  <a:pt x="0" y="130555"/>
                </a:lnTo>
                <a:lnTo>
                  <a:pt x="0" y="1140523"/>
                </a:lnTo>
                <a:lnTo>
                  <a:pt x="10255" y="1191318"/>
                </a:lnTo>
                <a:lnTo>
                  <a:pt x="38226" y="1232796"/>
                </a:lnTo>
                <a:lnTo>
                  <a:pt x="79724" y="1260761"/>
                </a:lnTo>
                <a:lnTo>
                  <a:pt x="130555" y="1271015"/>
                </a:lnTo>
                <a:lnTo>
                  <a:pt x="2211831" y="1271015"/>
                </a:lnTo>
                <a:lnTo>
                  <a:pt x="2262663" y="1260761"/>
                </a:lnTo>
                <a:lnTo>
                  <a:pt x="2304160" y="1232796"/>
                </a:lnTo>
                <a:lnTo>
                  <a:pt x="2332132" y="1191318"/>
                </a:lnTo>
                <a:lnTo>
                  <a:pt x="2342387" y="1140523"/>
                </a:lnTo>
                <a:lnTo>
                  <a:pt x="2342387" y="130555"/>
                </a:lnTo>
                <a:lnTo>
                  <a:pt x="2332132" y="79724"/>
                </a:lnTo>
                <a:lnTo>
                  <a:pt x="2304160" y="38226"/>
                </a:lnTo>
                <a:lnTo>
                  <a:pt x="2262663" y="10255"/>
                </a:lnTo>
                <a:lnTo>
                  <a:pt x="2211831" y="0"/>
                </a:lnTo>
                <a:close/>
              </a:path>
            </a:pathLst>
          </a:custGeom>
          <a:solidFill>
            <a:srgbClr val="2C2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384791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10" y="0"/>
                </a:lnTo>
                <a:lnTo>
                  <a:pt x="69276" y="8915"/>
                </a:lnTo>
                <a:lnTo>
                  <a:pt x="33226" y="33226"/>
                </a:lnTo>
                <a:lnTo>
                  <a:pt x="8915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5" y="1035618"/>
                </a:lnTo>
                <a:lnTo>
                  <a:pt x="33226" y="1071675"/>
                </a:lnTo>
                <a:lnTo>
                  <a:pt x="69276" y="1095985"/>
                </a:lnTo>
                <a:lnTo>
                  <a:pt x="113410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7" y="991463"/>
                </a:lnTo>
                <a:lnTo>
                  <a:pt x="2342387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67939" y="1444752"/>
            <a:ext cx="2444495" cy="1639824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2648712" y="1470659"/>
            <a:ext cx="2342515" cy="1537970"/>
          </a:xfrm>
          <a:custGeom>
            <a:avLst/>
            <a:gdLst/>
            <a:ahLst/>
            <a:cxnLst/>
            <a:rect l="l" t="t" r="r" b="b"/>
            <a:pathLst>
              <a:path w="2342515" h="1537970">
                <a:moveTo>
                  <a:pt x="2342388" y="130556"/>
                </a:moveTo>
                <a:lnTo>
                  <a:pt x="2332126" y="79730"/>
                </a:lnTo>
                <a:lnTo>
                  <a:pt x="2304161" y="38227"/>
                </a:lnTo>
                <a:lnTo>
                  <a:pt x="2262657" y="10261"/>
                </a:lnTo>
                <a:lnTo>
                  <a:pt x="2211832" y="0"/>
                </a:lnTo>
                <a:lnTo>
                  <a:pt x="130556" y="0"/>
                </a:lnTo>
                <a:lnTo>
                  <a:pt x="79717" y="10261"/>
                </a:lnTo>
                <a:lnTo>
                  <a:pt x="38227" y="38227"/>
                </a:lnTo>
                <a:lnTo>
                  <a:pt x="10248" y="79730"/>
                </a:lnTo>
                <a:lnTo>
                  <a:pt x="0" y="130556"/>
                </a:lnTo>
                <a:lnTo>
                  <a:pt x="0" y="294767"/>
                </a:lnTo>
                <a:lnTo>
                  <a:pt x="0" y="1140460"/>
                </a:lnTo>
                <a:lnTo>
                  <a:pt x="0" y="1172845"/>
                </a:lnTo>
                <a:lnTo>
                  <a:pt x="8915" y="1216990"/>
                </a:lnTo>
                <a:lnTo>
                  <a:pt x="33223" y="1253032"/>
                </a:lnTo>
                <a:lnTo>
                  <a:pt x="69265" y="1277340"/>
                </a:lnTo>
                <a:lnTo>
                  <a:pt x="113411" y="1286256"/>
                </a:lnTo>
                <a:lnTo>
                  <a:pt x="884656" y="1286256"/>
                </a:lnTo>
                <a:lnTo>
                  <a:pt x="1171194" y="1537716"/>
                </a:lnTo>
                <a:lnTo>
                  <a:pt x="1457706" y="1286256"/>
                </a:lnTo>
                <a:lnTo>
                  <a:pt x="2228977" y="1286256"/>
                </a:lnTo>
                <a:lnTo>
                  <a:pt x="2273109" y="1277340"/>
                </a:lnTo>
                <a:lnTo>
                  <a:pt x="2309152" y="1253032"/>
                </a:lnTo>
                <a:lnTo>
                  <a:pt x="2333460" y="1216990"/>
                </a:lnTo>
                <a:lnTo>
                  <a:pt x="2342388" y="1172845"/>
                </a:lnTo>
                <a:lnTo>
                  <a:pt x="2342388" y="1140460"/>
                </a:lnTo>
                <a:lnTo>
                  <a:pt x="2342388" y="294767"/>
                </a:lnTo>
                <a:lnTo>
                  <a:pt x="2342388" y="130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bg object 4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59168" y="1444752"/>
            <a:ext cx="2444496" cy="1639824"/>
          </a:xfrm>
          <a:prstGeom prst="rect">
            <a:avLst/>
          </a:prstGeom>
        </p:spPr>
      </p:pic>
      <p:sp>
        <p:nvSpPr>
          <p:cNvPr id="50" name="bg object 50"/>
          <p:cNvSpPr/>
          <p:nvPr/>
        </p:nvSpPr>
        <p:spPr>
          <a:xfrm>
            <a:off x="7981188" y="2429255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19">
                <a:moveTo>
                  <a:pt x="329945" y="0"/>
                </a:moveTo>
                <a:lnTo>
                  <a:pt x="0" y="289560"/>
                </a:lnTo>
                <a:lnTo>
                  <a:pt x="329945" y="579120"/>
                </a:lnTo>
                <a:lnTo>
                  <a:pt x="659891" y="289560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7139940" y="1470660"/>
            <a:ext cx="2342515" cy="1270000"/>
          </a:xfrm>
          <a:custGeom>
            <a:avLst/>
            <a:gdLst/>
            <a:ahLst/>
            <a:cxnLst/>
            <a:rect l="l" t="t" r="r" b="b"/>
            <a:pathLst>
              <a:path w="2342515" h="1270000">
                <a:moveTo>
                  <a:pt x="2212085" y="0"/>
                </a:moveTo>
                <a:lnTo>
                  <a:pt x="130301" y="0"/>
                </a:lnTo>
                <a:lnTo>
                  <a:pt x="79563" y="10233"/>
                </a:lnTo>
                <a:lnTo>
                  <a:pt x="38147" y="38147"/>
                </a:lnTo>
                <a:lnTo>
                  <a:pt x="10233" y="79563"/>
                </a:lnTo>
                <a:lnTo>
                  <a:pt x="0" y="130301"/>
                </a:lnTo>
                <a:lnTo>
                  <a:pt x="0" y="1139189"/>
                </a:lnTo>
                <a:lnTo>
                  <a:pt x="10233" y="1189928"/>
                </a:lnTo>
                <a:lnTo>
                  <a:pt x="38147" y="1231344"/>
                </a:lnTo>
                <a:lnTo>
                  <a:pt x="79563" y="1259258"/>
                </a:lnTo>
                <a:lnTo>
                  <a:pt x="130301" y="1269491"/>
                </a:lnTo>
                <a:lnTo>
                  <a:pt x="2212085" y="1269491"/>
                </a:lnTo>
                <a:lnTo>
                  <a:pt x="2262824" y="1259258"/>
                </a:lnTo>
                <a:lnTo>
                  <a:pt x="2304240" y="1231344"/>
                </a:lnTo>
                <a:lnTo>
                  <a:pt x="2332154" y="1189928"/>
                </a:lnTo>
                <a:lnTo>
                  <a:pt x="2342387" y="1139189"/>
                </a:lnTo>
                <a:lnTo>
                  <a:pt x="2342387" y="130301"/>
                </a:lnTo>
                <a:lnTo>
                  <a:pt x="2332154" y="79563"/>
                </a:lnTo>
                <a:lnTo>
                  <a:pt x="2304240" y="38147"/>
                </a:lnTo>
                <a:lnTo>
                  <a:pt x="2262824" y="10233"/>
                </a:lnTo>
                <a:lnTo>
                  <a:pt x="2212085" y="0"/>
                </a:lnTo>
                <a:close/>
              </a:path>
            </a:pathLst>
          </a:custGeom>
          <a:solidFill>
            <a:srgbClr val="AAE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7139940" y="1652016"/>
            <a:ext cx="2342515" cy="1103630"/>
          </a:xfrm>
          <a:custGeom>
            <a:avLst/>
            <a:gdLst/>
            <a:ahLst/>
            <a:cxnLst/>
            <a:rect l="l" t="t" r="r" b="b"/>
            <a:pathLst>
              <a:path w="2342515" h="1103630">
                <a:moveTo>
                  <a:pt x="2229104" y="0"/>
                </a:moveTo>
                <a:lnTo>
                  <a:pt x="113283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4"/>
                </a:lnTo>
                <a:lnTo>
                  <a:pt x="0" y="990092"/>
                </a:lnTo>
                <a:lnTo>
                  <a:pt x="8895" y="1034206"/>
                </a:lnTo>
                <a:lnTo>
                  <a:pt x="33162" y="1070213"/>
                </a:lnTo>
                <a:lnTo>
                  <a:pt x="69169" y="1094480"/>
                </a:lnTo>
                <a:lnTo>
                  <a:pt x="113283" y="1103376"/>
                </a:lnTo>
                <a:lnTo>
                  <a:pt x="2229104" y="1103376"/>
                </a:lnTo>
                <a:lnTo>
                  <a:pt x="2273218" y="1094480"/>
                </a:lnTo>
                <a:lnTo>
                  <a:pt x="2309225" y="1070213"/>
                </a:lnTo>
                <a:lnTo>
                  <a:pt x="2333492" y="1034206"/>
                </a:lnTo>
                <a:lnTo>
                  <a:pt x="2342387" y="990092"/>
                </a:lnTo>
                <a:lnTo>
                  <a:pt x="2342387" y="113284"/>
                </a:lnTo>
                <a:lnTo>
                  <a:pt x="2333492" y="69169"/>
                </a:lnTo>
                <a:lnTo>
                  <a:pt x="2309225" y="33162"/>
                </a:lnTo>
                <a:lnTo>
                  <a:pt x="2273218" y="8895"/>
                </a:lnTo>
                <a:lnTo>
                  <a:pt x="2229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A0469-F5E2-47AC-BE19-D12C52E7C0DD}" type="datetime1">
              <a:rPr lang="pt-BR" smtClean="0"/>
              <a:t>28/09/2026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0603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5276A-F316-4139-ABA7-B84FB5A76947}" type="datetime1">
              <a:rPr lang="pt-BR" smtClean="0"/>
              <a:t>28/09/2026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606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2DD1-88B1-4D5C-A44B-7BA6B1096355}" type="datetime1">
              <a:rPr lang="pt-BR" smtClean="0"/>
              <a:t>28/09/2026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927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C8A52-CCB5-8BEF-9ADC-8310275F6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52400F-54D5-A70B-19E5-1F608D67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864B8-176A-709B-F7D7-30F7B456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BBDCB-1A89-43EE-A793-F88D0DA42E48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CC23A6-1668-4340-857C-1F60265CB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A58B5-0D52-4508-12C7-F021FEB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775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5592-53FE-E51C-ECDD-1B455687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30485C-986D-8577-2122-7A63D04F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654F8-D247-4CDF-E13D-47F1715A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537C-B8AA-4CC6-BD06-C20D2C9AAA7A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D5CA69-2690-B1E4-DE0A-9B551F8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676E5-7206-D5E9-BC9B-1E329338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4228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4622-8CD1-2277-F8F5-78266F87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F7941-C2C8-0291-D716-29AC41432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C30BD-553C-FB65-A2CE-178D2034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3551-1D42-40FA-946E-857A9D838250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F1ED6-94FD-7F60-0FE5-A9102E17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C29D5-0245-34C8-28B5-33D40B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031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812E5-A56F-E176-C737-B010BCEF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B8C15C-98BA-3401-E553-69F1B7D8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26497-7160-E727-544B-244D59F4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46DC35-BBF1-F829-3BDC-CE32D982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7306E-B22B-4628-BF1B-9E6105B6EC61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7C4DD3-8BF2-18CB-56BD-410CE4C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3E538A-480C-4A7C-7191-D102996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936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9419-380A-FF25-8BF9-0450A94E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9EA83-00AD-6A59-1BAC-975A35D9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B06A8-79C1-B364-617C-5744E0398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055CD7-60C4-4E22-5714-5DFBA5E9E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E32ABF-5DC4-062D-EE98-9E765CC2A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893395-5C38-25A6-E4E0-868E7EA3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9DB7B-50C8-4BFD-B031-1AF76C94D169}" type="datetime1">
              <a:rPr lang="pt-BR" smtClean="0"/>
              <a:t>28/09/2026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A4B58-E282-42B5-6AD1-BFD60AE9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F009ED-377F-1B6D-5883-E3A3752C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21375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1851D-620C-96DB-20D8-EDCD2613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48E035-4F26-AD6B-FD72-3E6653C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A2EB-A243-44A5-8485-D1E61838E48A}" type="datetime1">
              <a:rPr lang="pt-BR" smtClean="0"/>
              <a:t>28/09/2026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F1E782-477E-7332-246F-35735C23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C2596E-41A5-E80D-409A-CF2660F3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931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CAB2F2-6B4B-2A0C-041C-6B4E01B4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0EA83-6246-4AB0-9344-E9E6CAAFEDAD}" type="datetime1">
              <a:rPr lang="pt-BR" smtClean="0"/>
              <a:t>28/09/2026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B5782-CFBE-20EA-72BD-EEE06181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B661B-3C4C-C01E-4F2C-44A77AB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4534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7B2E1-ACA7-915D-A5D2-F4B5670C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1A4ABC-E3BE-E928-701B-6F6810D2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11CF37-F99D-A1C6-6434-02ABEBDC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5630FC-DB42-0954-CED6-2A93643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97640-1F5A-4F69-821C-712A5DC13831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D71B8-0D7F-09EA-1371-F2FD1E2A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EE6F10-729F-9BCC-76BF-6B05525F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91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069E9-032A-83B9-C119-AEABF35F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E4DE61-1454-79EB-495A-EDC7810E3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C8ECB-1978-AF85-8D77-61CFB5E94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1E9C01-197A-CDEE-E2C5-A171B04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E0EF-AFB0-4CA2-B31D-D34DCA5C8D4B}" type="datetime1">
              <a:rPr lang="pt-BR" smtClean="0"/>
              <a:t>28/09/2026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7746-82E1-B47C-58B5-331972A4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B40921-805D-79C0-B132-64D66B6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225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6E33-F7E5-80C5-5577-04C0921D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83F59-00F3-F971-6072-9E70F36D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6E9C1-8E99-3483-2417-4C5537D7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24BC-4BFE-494A-8312-3E760436B1D3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AB6517-8EF1-3546-B17E-04EA4F9F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98471-8888-770D-F910-F960AD2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1613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999C1-E5F1-0DC5-E742-535C561DC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28C84-2A3D-3FAC-9EAD-6894465B9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A506AD-60ED-EAFB-C41E-8ED2BBB6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25CE4-2469-43F1-AC58-56F24E20DE8A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69B17-D8E9-86F6-2016-51C9B14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567C7C-8F8C-74E6-B1A2-A45C2444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5565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18690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88676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4732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8990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8991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2739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600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977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2622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95717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8861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D94DA52-40C8-48DB-ACB5-13475D0D0D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329E618-3DAB-450C-8934-AA9E9AE8107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1B16A7-BD4F-4BF3-B193-C6C028C2F99F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53F09B8A-7700-4F1F-963C-5FDDBD32473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17407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528290F-AF89-43FD-B904-66F16299D4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317A956A-141C-4848-B005-AB467526050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019F8BE-A94D-44E7-B4A6-627728FCD3DE}" type="datetime1">
              <a:rPr lang="pt-BR"/>
              <a:pPr>
                <a:defRPr/>
              </a:pPr>
              <a:t>28/09/2026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3536B932-4492-4630-9F81-56C607BAC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67CAEA-6BFE-4591-A458-C0A70950A28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17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D0F1122-CDCC-41FC-A0E5-B4337EFA45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F0A567-A5CA-45AB-A090-0245C748B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67940" name="Rectangle 4">
            <a:extLst>
              <a:ext uri="{FF2B5EF4-FFF2-40B4-BE49-F238E27FC236}">
                <a16:creationId xmlns:a16="http://schemas.microsoft.com/office/drawing/2014/main" id="{CBCAA933-BB76-4355-BF1E-6D3904730F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5D442BA-BC97-4263-AB60-760C3F8D17F1}" type="datetime1">
              <a:rPr lang="pt-BR" smtClean="0"/>
              <a:t>28/09/2026</a:t>
            </a:fld>
            <a:endParaRPr lang="pt-BR"/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6B0C7148-13C8-4C5A-AE56-37B2331590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95C1785A-87C4-4746-8C8F-61AA141C60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5E541FC-36FE-44D9-99F3-5B14021219F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269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ransition>
    <p:dissolv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980" y="-13004"/>
            <a:ext cx="1201610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389"/>
            <a:ext cx="11541125" cy="2586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7572D-47BE-4DBE-BC3F-A2FC1A1D45DC}" type="datetime1">
              <a:rPr lang="pt-BR" smtClean="0"/>
              <a:t>28/09/2026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26826" y="6431536"/>
            <a:ext cx="386842" cy="22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991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1A0626-3760-8DE6-9FA1-79380FB8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5E5FB-B068-215F-2EDE-FD248354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2240A7-CBE4-E9B1-55B3-864DF7221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E916CD-5AE3-48A6-81B9-55512F05A872}" type="datetime1">
              <a:rPr lang="pt-BR" smtClean="0"/>
              <a:t>28/09/2026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5D31A2-4E34-9FBA-C0CB-22338A903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9DF4BC-0A55-D92D-BCCF-FF59F3AFB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37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FA382-8486-46F5-961B-DC0605EE999F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4CB93-F37A-4C70-8A5D-A8FCFE7C11F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35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6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6">
            <a:extLst>
              <a:ext uri="{FF2B5EF4-FFF2-40B4-BE49-F238E27FC236}">
                <a16:creationId xmlns:a16="http://schemas.microsoft.com/office/drawing/2014/main" id="{2EE35FF2-19C8-E1DA-59BB-56C27A89F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-26759"/>
            <a:ext cx="1203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</a:t>
            </a:r>
            <a:endParaRPr kumimoji="0" lang="pt-BR" altLang="pt-BR" sz="4000" b="1" i="1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580" name="Text Box 7">
            <a:extLst>
              <a:ext uri="{FF2B5EF4-FFF2-40B4-BE49-F238E27FC236}">
                <a16:creationId xmlns:a16="http://schemas.microsoft.com/office/drawing/2014/main" id="{3271F25F-6F09-23DA-EFF3-6F4F638C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5769472"/>
            <a:ext cx="496632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l" rtl="0" eaLnBrk="0" fontAlgn="base" hangingPunct="0">
              <a:spcAft>
                <a:spcPct val="0"/>
              </a:spcAft>
              <a:buNone/>
              <a:defRPr/>
            </a:pPr>
            <a:r>
              <a:rPr lang="pt-BR" sz="2000" spc="-1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Facilitadores: José Gregório e Francisco Tudela</a:t>
            </a:r>
            <a:b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2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Oferecida Online 5f às 20:00h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 2º sem/2026</a:t>
            </a:r>
            <a:endParaRPr kumimoji="0" lang="pt-BR" altLang="pt-B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F6C273B-F835-926A-09F8-096544E45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F28940-C740-44E3-A157-5F33844FCB5B}" type="slidenum">
              <a:rPr kumimoji="0" lang="pt-BR" altLang="pt-B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altLang="pt-B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3A9DF6-D17D-4CD0-0137-FA2EB5212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553062"/>
            <a:ext cx="3084843" cy="993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C5058C-4793-9DF3-7AA6-92202AC9F8F2}"/>
              </a:ext>
            </a:extLst>
          </p:cNvPr>
          <p:cNvSpPr txBox="1"/>
          <p:nvPr/>
        </p:nvSpPr>
        <p:spPr>
          <a:xfrm>
            <a:off x="21021" y="876557"/>
            <a:ext cx="12192000" cy="3222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ª AULA – A CONQUISTA DA TERRA PROMETIDA E O PERÍODO DOS  JUÍZES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entrada na terra prometida sob Josué,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confederação tribal,</a:t>
            </a:r>
          </a:p>
          <a:p>
            <a:pPr marL="711200" marR="0" lvl="1" indent="-261938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ciclo de apostasia e libertação – período dos Juízes</a:t>
            </a:r>
          </a:p>
          <a:p>
            <a:pPr marL="449262" marR="0" lvl="1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>
                <a:tab pos="273050" algn="l"/>
                <a:tab pos="1160463" algn="l"/>
              </a:tabLst>
              <a:defRPr/>
            </a:pP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49262" marR="0" lvl="1" algn="l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Texto de referência: Js1-24;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Jz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2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-65661"/>
            <a:ext cx="1628775" cy="96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sz="2800" b="0" spc="-20" dirty="0">
                <a:latin typeface="Calibri Light"/>
                <a:cs typeface="Calibri Light"/>
              </a:rPr>
              <a:t>Gregoriano </a:t>
            </a:r>
            <a:r>
              <a:rPr sz="2800" b="0" dirty="0">
                <a:latin typeface="Calibri Light"/>
                <a:cs typeface="Calibri Light"/>
              </a:rPr>
              <a:t>1412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794" y="-65661"/>
            <a:ext cx="4097654" cy="9652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2800" b="0" spc="-10" dirty="0">
                <a:latin typeface="Calibri Light"/>
                <a:cs typeface="Calibri Light"/>
              </a:rPr>
              <a:t>Evento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2800" b="0" dirty="0">
                <a:latin typeface="Calibri Light"/>
                <a:cs typeface="Calibri Light"/>
              </a:rPr>
              <a:t>Morre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Moisés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120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anos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65617" y="-65661"/>
            <a:ext cx="3388360" cy="96520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  <a:tabLst>
                <a:tab pos="1784985" algn="l"/>
              </a:tabLst>
            </a:pPr>
            <a:r>
              <a:rPr sz="2800" b="0" dirty="0">
                <a:latin typeface="Calibri Light"/>
                <a:cs typeface="Calibri Light"/>
              </a:rPr>
              <a:t>Ano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Bíblico</a:t>
            </a:r>
            <a:r>
              <a:rPr sz="2800" b="0" dirty="0">
                <a:latin typeface="Calibri Light"/>
                <a:cs typeface="Calibri Light"/>
              </a:rPr>
              <a:t>	Ref</a:t>
            </a:r>
            <a:r>
              <a:rPr sz="2800" b="0" spc="-12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.Bíblica</a:t>
            </a:r>
            <a:endParaRPr sz="2800" dirty="0">
              <a:latin typeface="Calibri Light"/>
              <a:cs typeface="Calibri Light"/>
            </a:endParaRPr>
          </a:p>
          <a:p>
            <a:pPr marL="70485">
              <a:lnSpc>
                <a:spcPct val="100000"/>
              </a:lnSpc>
              <a:spcBef>
                <a:spcPts val="340"/>
              </a:spcBef>
            </a:pPr>
            <a:r>
              <a:rPr sz="2800" b="0" dirty="0">
                <a:latin typeface="Calibri Light"/>
                <a:cs typeface="Calibri Light"/>
              </a:rPr>
              <a:t>2.487</a:t>
            </a:r>
            <a:r>
              <a:rPr sz="2800" b="0" spc="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Dt</a:t>
            </a:r>
            <a:r>
              <a:rPr sz="2800" b="0" spc="-1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31.16-</a:t>
            </a:r>
            <a:r>
              <a:rPr sz="2800" b="0" spc="-10" dirty="0">
                <a:latin typeface="Calibri Light"/>
                <a:cs typeface="Calibri Light"/>
              </a:rPr>
              <a:t>22;34.7</a:t>
            </a:r>
            <a:endParaRPr sz="2800" dirty="0">
              <a:latin typeface="Calibri Light"/>
              <a:cs typeface="Calibri Ligh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539824"/>
              </p:ext>
            </p:extLst>
          </p:nvPr>
        </p:nvGraphicFramePr>
        <p:xfrm>
          <a:off x="59689" y="1018666"/>
          <a:ext cx="11728449" cy="5521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7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3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6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0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750">
                <a:tc>
                  <a:txBody>
                    <a:bodyPr/>
                    <a:lstStyle/>
                    <a:p>
                      <a:pPr marL="3175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povo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lamenta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morte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Moisés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ts val="265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265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Dt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34.8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3175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Deus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ordena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Josué</a:t>
                      </a:r>
                      <a:r>
                        <a:rPr sz="2800" b="0" spc="-1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que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cruze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Jordão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0835">
                        <a:lnSpc>
                          <a:spcPts val="311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1.2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65">
                <a:tc gridSpan="4">
                  <a:txBody>
                    <a:bodyPr/>
                    <a:lstStyle/>
                    <a:p>
                      <a:pPr marL="5969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sz="2800" b="0" spc="-1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TOMADA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CANAÃ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2540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6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cruza</a:t>
                      </a:r>
                      <a:r>
                        <a:rPr sz="2800" b="0" spc="-7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7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Jordão</a:t>
                      </a:r>
                      <a:endParaRPr sz="2800" dirty="0">
                        <a:solidFill>
                          <a:srgbClr val="FF0000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4765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4.19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2476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Celebração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1ª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Páscoa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fora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deserto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ts val="311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5.10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31750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Deus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para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enviar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Maná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ts val="310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5.11,12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Josué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conquista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Jericó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ts val="311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6.24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1411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mais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longo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dos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dias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registrado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na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Bíblia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ts val="311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2.488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ts val="3115"/>
                        </a:lnSpc>
                      </a:pPr>
                      <a:r>
                        <a:rPr sz="2800" b="0" dirty="0" err="1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10.</a:t>
                      </a:r>
                      <a:r>
                        <a:rPr lang="pt-BR" sz="2800" b="0" spc="-20">
                          <a:latin typeface="Calibri Light"/>
                          <a:cs typeface="Calibri Light"/>
                        </a:rPr>
                        <a:t>13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31750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1405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05"/>
                        </a:lnSpc>
                      </a:pP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As</a:t>
                      </a:r>
                      <a:r>
                        <a:rPr sz="2800" b="0" spc="-6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tribos</a:t>
                      </a:r>
                      <a:r>
                        <a:rPr sz="2800" b="0" spc="-6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recebem</a:t>
                      </a:r>
                      <a:r>
                        <a:rPr sz="2800" b="0" spc="-6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6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herança</a:t>
                      </a:r>
                      <a:endParaRPr sz="2800" dirty="0">
                        <a:solidFill>
                          <a:srgbClr val="FF0000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ts val="310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2.494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14.10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1385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Ossos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José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são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enterrados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em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Siquem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ts val="311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2.514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24.29-32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1383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Josué,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29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depois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Moisés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0190">
                        <a:lnSpc>
                          <a:spcPts val="311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2.516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Js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 24.29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1365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32740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Fim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sz="2800" b="0" spc="-10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geração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Josué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9079">
                        <a:lnSpc>
                          <a:spcPts val="311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2.534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3234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24.29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56600D5-1EE6-CF9D-FFDB-B066F07B468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2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-65661"/>
            <a:ext cx="1628775" cy="1434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sz="2800" b="0" spc="-20" dirty="0">
                <a:latin typeface="Calibri Light"/>
                <a:cs typeface="Calibri Light"/>
              </a:rPr>
              <a:t>Gregoriano </a:t>
            </a:r>
            <a:r>
              <a:rPr sz="2800" b="0" spc="-10" dirty="0">
                <a:solidFill>
                  <a:srgbClr val="FF0000"/>
                </a:solidFill>
                <a:latin typeface="Calibri Light"/>
                <a:cs typeface="Calibri Light"/>
              </a:rPr>
              <a:t>1365</a:t>
            </a:r>
            <a:r>
              <a:rPr sz="2800" b="0" spc="-1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5" dirty="0">
                <a:solidFill>
                  <a:srgbClr val="FF0000"/>
                </a:solidFill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b="0" dirty="0">
                <a:latin typeface="Calibri Light"/>
                <a:cs typeface="Calibri Light"/>
              </a:rPr>
              <a:t>1357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aC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794" y="-22148"/>
            <a:ext cx="8777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56680" algn="l"/>
                <a:tab pos="8242934" algn="l"/>
              </a:tabLst>
            </a:pPr>
            <a:r>
              <a:rPr sz="2800" b="0" spc="-10" dirty="0">
                <a:latin typeface="Calibri Light"/>
                <a:cs typeface="Calibri Light"/>
              </a:rPr>
              <a:t>Evento</a:t>
            </a:r>
            <a:r>
              <a:rPr sz="2800" b="0" dirty="0">
                <a:latin typeface="Calibri Light"/>
                <a:cs typeface="Calibri Light"/>
              </a:rPr>
              <a:t>	Ano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Bíblico</a:t>
            </a:r>
            <a:r>
              <a:rPr sz="2800" b="0" dirty="0">
                <a:latin typeface="Calibri Light"/>
                <a:cs typeface="Calibri Light"/>
              </a:rPr>
              <a:t>	</a:t>
            </a:r>
            <a:r>
              <a:rPr sz="2800" b="0" spc="-65" dirty="0">
                <a:latin typeface="Calibri Light"/>
                <a:cs typeface="Calibri Light"/>
              </a:rPr>
              <a:t>Ref.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794" y="404520"/>
            <a:ext cx="7266940" cy="9645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800" b="0" spc="-75" dirty="0">
                <a:solidFill>
                  <a:srgbClr val="FF0000"/>
                </a:solidFill>
                <a:latin typeface="Calibri Light"/>
                <a:cs typeface="Calibri Light"/>
              </a:rPr>
              <a:t>MESOPOTÂMIA</a:t>
            </a:r>
            <a:r>
              <a:rPr sz="2800" b="0" spc="-8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30" dirty="0">
                <a:solidFill>
                  <a:srgbClr val="FF0000"/>
                </a:solidFill>
                <a:latin typeface="Calibri Light"/>
                <a:cs typeface="Calibri Light"/>
              </a:rPr>
              <a:t>DOMINA</a:t>
            </a:r>
            <a:r>
              <a:rPr sz="2800" b="0" spc="-13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20" dirty="0">
                <a:solidFill>
                  <a:srgbClr val="FF0000"/>
                </a:solidFill>
                <a:latin typeface="Calibri Light"/>
                <a:cs typeface="Calibri Light"/>
              </a:rPr>
              <a:t>ISRAEL</a:t>
            </a:r>
            <a:r>
              <a:rPr sz="2800" b="0" spc="-11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POR</a:t>
            </a:r>
            <a:r>
              <a:rPr sz="2800" b="0" spc="-8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8</a:t>
            </a:r>
            <a:r>
              <a:rPr sz="2800" b="0" spc="-9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ANOS</a:t>
            </a:r>
            <a:r>
              <a:rPr sz="2800" b="0" spc="-5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2.534</a:t>
            </a:r>
            <a:endParaRPr sz="28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6447155" algn="l"/>
              </a:tabLst>
            </a:pPr>
            <a:r>
              <a:rPr sz="2800" b="0" dirty="0">
                <a:latin typeface="Calibri Light"/>
                <a:cs typeface="Calibri Light"/>
              </a:rPr>
              <a:t>1º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juiz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-</a:t>
            </a:r>
            <a:r>
              <a:rPr sz="2800" b="0" spc="-3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Otoniel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por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40</a:t>
            </a:r>
            <a:r>
              <a:rPr sz="2800" b="0" spc="-10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anos</a:t>
            </a:r>
            <a:r>
              <a:rPr sz="2800" b="0" dirty="0">
                <a:latin typeface="Calibri Light"/>
                <a:cs typeface="Calibri Light"/>
              </a:rPr>
              <a:t>	</a:t>
            </a:r>
            <a:r>
              <a:rPr sz="2800" b="0" spc="-10" dirty="0">
                <a:latin typeface="Calibri Light"/>
                <a:cs typeface="Calibri Light"/>
              </a:rPr>
              <a:t>2.542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38409" y="404520"/>
            <a:ext cx="804545" cy="96456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800" b="0" dirty="0">
                <a:latin typeface="Calibri Light"/>
                <a:cs typeface="Calibri Light"/>
              </a:rPr>
              <a:t>Jz</a:t>
            </a:r>
            <a:r>
              <a:rPr sz="2800" b="0" spc="-1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3.8</a:t>
            </a:r>
            <a:endParaRPr sz="2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2800" b="0" dirty="0">
                <a:latin typeface="Calibri Light"/>
                <a:cs typeface="Calibri Light"/>
              </a:rPr>
              <a:t>Jz</a:t>
            </a:r>
            <a:r>
              <a:rPr sz="2800" b="0" spc="-1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3.9</a:t>
            </a:r>
            <a:endParaRPr sz="2800">
              <a:latin typeface="Calibri Light"/>
              <a:cs typeface="Calibri Light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408456"/>
              </p:ext>
            </p:extLst>
          </p:nvPr>
        </p:nvGraphicFramePr>
        <p:xfrm>
          <a:off x="59689" y="1489354"/>
          <a:ext cx="11349354" cy="4582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115">
                <a:tc>
                  <a:txBody>
                    <a:bodyPr/>
                    <a:lstStyle/>
                    <a:p>
                      <a:pPr marL="90805">
                        <a:lnSpc>
                          <a:spcPts val="2660"/>
                        </a:lnSpc>
                      </a:pP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14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SERVE</a:t>
                      </a:r>
                      <a:r>
                        <a:rPr sz="2800" b="0" spc="-13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AOS</a:t>
                      </a:r>
                      <a:r>
                        <a:rPr sz="2800" b="0" spc="-11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6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MOABITAS</a:t>
                      </a:r>
                      <a:r>
                        <a:rPr sz="2800" b="0" spc="-9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11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18</a:t>
                      </a:r>
                      <a:r>
                        <a:rPr sz="2800" b="0" spc="-114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3.14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  <a:tabLst>
                          <a:tab pos="1860550" algn="l"/>
                          <a:tab pos="829564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1317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2º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Eude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80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2.582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3.15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  <a:tabLst>
                          <a:tab pos="1860550" algn="l"/>
                          <a:tab pos="829310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1237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3º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Sangar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menos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ano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2.662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3.31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90805">
                        <a:lnSpc>
                          <a:spcPts val="3115"/>
                        </a:lnSpc>
                      </a:pP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1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OPRIMIDO</a:t>
                      </a:r>
                      <a:r>
                        <a:rPr sz="2800" b="0" spc="-12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r>
                        <a:rPr sz="2800" b="0" spc="-10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114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11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CANAÃ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4.2,3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31750">
                        <a:lnSpc>
                          <a:spcPts val="3105"/>
                        </a:lnSpc>
                        <a:tabLst>
                          <a:tab pos="1860550" algn="l"/>
                          <a:tab pos="8376284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1237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4º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Débora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40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2.662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4.4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</a:pPr>
                      <a:r>
                        <a:rPr sz="2800" b="0" spc="-5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MIDIANITAS</a:t>
                      </a:r>
                      <a:r>
                        <a:rPr sz="2800" b="0" spc="-9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4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DOMINAM</a:t>
                      </a:r>
                      <a:r>
                        <a:rPr sz="2800" b="0" spc="-114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10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9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2800" b="0" spc="-7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8625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6.1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5"/>
                        </a:lnSpc>
                        <a:tabLst>
                          <a:tab pos="1860550" algn="l"/>
                          <a:tab pos="8385175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1197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5º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Gideão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40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(Livro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de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Rute*)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2.702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6.14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31750">
                        <a:lnSpc>
                          <a:spcPts val="3105"/>
                        </a:lnSpc>
                        <a:tabLst>
                          <a:tab pos="186055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1157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Abimeleque,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domina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3</a:t>
                      </a:r>
                      <a:r>
                        <a:rPr sz="2800" b="0" spc="-11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(guerra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civil)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2.742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0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9.3,38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31750">
                        <a:lnSpc>
                          <a:spcPts val="3110"/>
                        </a:lnSpc>
                        <a:tabLst>
                          <a:tab pos="1860550" algn="l"/>
                          <a:tab pos="843407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1157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6º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Tola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23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 err="1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2.742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1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10.1,2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31750">
                        <a:lnSpc>
                          <a:spcPts val="3115"/>
                        </a:lnSpc>
                        <a:tabLst>
                          <a:tab pos="1860550" algn="l"/>
                          <a:tab pos="8434070" algn="l"/>
                        </a:tabLst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1134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7º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Jair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22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2.765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>
                        <a:lnSpc>
                          <a:spcPts val="311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10.3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8739" y="6087567"/>
            <a:ext cx="11043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latin typeface="Calibri Light"/>
                <a:cs typeface="Calibri Light"/>
              </a:rPr>
              <a:t>*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Comentaristas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avaliam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que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provavelmente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esta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é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datação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livro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Rute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63BC9675-0555-AC1C-EBD3-EB0D0C7A0A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3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244757"/>
              </p:ext>
            </p:extLst>
          </p:nvPr>
        </p:nvGraphicFramePr>
        <p:xfrm>
          <a:off x="59689" y="111404"/>
          <a:ext cx="11709399" cy="6699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8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9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5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1160">
                <a:tc>
                  <a:txBody>
                    <a:bodyPr/>
                    <a:lstStyle/>
                    <a:p>
                      <a:pPr marL="31750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Gregoriano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66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Evento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6730">
                        <a:lnSpc>
                          <a:spcPts val="266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ano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Bíblico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2660"/>
                        </a:lnSpc>
                      </a:pP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Ref.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1119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Eli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1023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2.780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4.15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1112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Morre</a:t>
                      </a:r>
                      <a:r>
                        <a:rPr sz="2800" b="0" spc="-1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Jair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737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2.787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10.3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 gridSpan="4">
                  <a:txBody>
                    <a:bodyPr/>
                    <a:lstStyle/>
                    <a:p>
                      <a:pPr marL="31750">
                        <a:lnSpc>
                          <a:spcPts val="3220"/>
                        </a:lnSpc>
                        <a:tabLst>
                          <a:tab pos="10077450" algn="l"/>
                        </a:tabLst>
                      </a:pPr>
                      <a:r>
                        <a:rPr sz="2800" b="0" spc="-3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FILISTEUS</a:t>
                      </a:r>
                      <a:r>
                        <a:rPr sz="2800" b="0" spc="-10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OPRIMEM</a:t>
                      </a:r>
                      <a:r>
                        <a:rPr sz="2800" b="0" spc="-1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10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9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18</a:t>
                      </a:r>
                      <a:r>
                        <a:rPr sz="2800" b="0" spc="-10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10.8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31750">
                        <a:lnSpc>
                          <a:spcPts val="322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1112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2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8º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Jefté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julga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6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1345">
                        <a:lnSpc>
                          <a:spcPts val="3225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2.787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3225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11.8-26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1106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9º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Ibzã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436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2.793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12.8,9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1099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10º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Elon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10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658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2.800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12.11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1089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11º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Abdom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8</a:t>
                      </a:r>
                      <a:r>
                        <a:rPr sz="2800" b="0" spc="-7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658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12.13,14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720">
                <a:tc gridSpan="4">
                  <a:txBody>
                    <a:bodyPr/>
                    <a:lstStyle/>
                    <a:p>
                      <a:pPr marL="31750">
                        <a:lnSpc>
                          <a:spcPts val="3220"/>
                        </a:lnSpc>
                        <a:tabLst>
                          <a:tab pos="10052685" algn="l"/>
                        </a:tabLst>
                      </a:pPr>
                      <a:r>
                        <a:rPr sz="2800" b="0" spc="-2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FILISTEUS</a:t>
                      </a:r>
                      <a:r>
                        <a:rPr sz="2800" b="0" spc="-1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5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DOMINAM</a:t>
                      </a:r>
                      <a:r>
                        <a:rPr sz="2800" b="0" spc="-1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10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  <a:r>
                        <a:rPr sz="2800" b="0" spc="-114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ANOS</a:t>
                      </a:r>
                      <a:r>
                        <a:rPr sz="2800" b="0" dirty="0">
                          <a:solidFill>
                            <a:srgbClr val="FF0000"/>
                          </a:solidFill>
                          <a:latin typeface="Calibri Light"/>
                          <a:cs typeface="Calibri Light"/>
                        </a:rPr>
                        <a:t>	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13.1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31750">
                        <a:lnSpc>
                          <a:spcPts val="322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1081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322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12º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Sansão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20</a:t>
                      </a:r>
                      <a:r>
                        <a:rPr sz="2800" b="0" spc="-9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6580">
                        <a:lnSpc>
                          <a:spcPts val="322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2.818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322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Jz</a:t>
                      </a:r>
                      <a:r>
                        <a:rPr sz="2800" b="0" spc="-1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15.20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1061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13º</a:t>
                      </a:r>
                      <a:r>
                        <a:rPr sz="2800" b="0" spc="-3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Eli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por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40</a:t>
                      </a:r>
                      <a:r>
                        <a:rPr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anos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5372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2.838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1.9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1054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7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Isbosete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959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2.845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2.10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1046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Nasce</a:t>
                      </a:r>
                      <a:r>
                        <a:rPr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Davi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87375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2.857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2Sm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5.4,5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7990">
                <a:tc>
                  <a:txBody>
                    <a:bodyPr/>
                    <a:lstStyle/>
                    <a:p>
                      <a:pPr marL="31750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1021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aC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A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Arca</a:t>
                      </a:r>
                      <a:r>
                        <a:rPr sz="2800" b="0" spc="-10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é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30" dirty="0">
                          <a:latin typeface="Calibri Light"/>
                          <a:cs typeface="Calibri Light"/>
                        </a:rPr>
                        <a:t>tomada</a:t>
                      </a:r>
                      <a:r>
                        <a:rPr sz="2800" b="0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pelos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filisteus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6580">
                        <a:lnSpc>
                          <a:spcPts val="294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2.878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28295">
                        <a:lnSpc>
                          <a:spcPts val="294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4.11</a:t>
                      </a:r>
                      <a:endParaRPr sz="280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31750">
                        <a:lnSpc>
                          <a:spcPts val="295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1021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 err="1">
                          <a:latin typeface="Calibri Light"/>
                          <a:cs typeface="Calibri Light"/>
                        </a:rPr>
                        <a:t>aC</a:t>
                      </a:r>
                      <a:endParaRPr lang="pt-BR" sz="2800" b="0" spc="-25" dirty="0">
                        <a:latin typeface="Calibri Light"/>
                        <a:cs typeface="Calibri Light"/>
                      </a:endParaRPr>
                    </a:p>
                    <a:p>
                      <a:pPr marL="31750">
                        <a:lnSpc>
                          <a:spcPts val="2950"/>
                        </a:lnSpc>
                      </a:pPr>
                      <a:r>
                        <a:rPr lang="pt-BR" sz="2800" b="0" spc="-25" dirty="0">
                          <a:latin typeface="Calibri Light"/>
                          <a:cs typeface="Calibri Light"/>
                        </a:rPr>
                        <a:t>1016 </a:t>
                      </a:r>
                      <a:r>
                        <a:rPr lang="pt-BR" sz="2800" b="0" spc="-25" dirty="0" err="1">
                          <a:latin typeface="Calibri Light"/>
                          <a:cs typeface="Calibri Light"/>
                        </a:rPr>
                        <a:t>aC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2395">
                        <a:lnSpc>
                          <a:spcPts val="295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14º</a:t>
                      </a:r>
                      <a:r>
                        <a:rPr sz="2800" b="0" spc="-114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juiz-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>
                          <a:latin typeface="Calibri Light"/>
                          <a:cs typeface="Calibri Light"/>
                        </a:rPr>
                        <a:t>Samuel</a:t>
                      </a:r>
                      <a:r>
                        <a:rPr sz="2800" b="0" spc="-9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até</a:t>
                      </a:r>
                      <a:r>
                        <a:rPr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Saul</a:t>
                      </a:r>
                      <a:r>
                        <a:rPr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dirty="0"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2800" b="0" spc="-8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0" dirty="0" err="1">
                          <a:latin typeface="Calibri Light"/>
                          <a:cs typeface="Calibri Light"/>
                        </a:rPr>
                        <a:t>anos</a:t>
                      </a:r>
                      <a:endParaRPr lang="pt-BR" sz="2800" b="0" spc="-20" dirty="0">
                        <a:latin typeface="Calibri Light"/>
                        <a:cs typeface="Calibri Light"/>
                      </a:endParaRPr>
                    </a:p>
                    <a:p>
                      <a:pPr marL="112395" marR="0" lvl="0" indent="0" defTabSz="914400" eaLnBrk="1" fontAlgn="auto" latinLnBrk="0" hangingPunct="1">
                        <a:lnSpc>
                          <a:spcPts val="29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Início</a:t>
                      </a:r>
                      <a:r>
                        <a:rPr lang="pt-BR" sz="2800" b="0" spc="-6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da</a:t>
                      </a:r>
                      <a:r>
                        <a:rPr lang="pt-BR" sz="2800" b="0" spc="-6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Monarquia</a:t>
                      </a:r>
                      <a:r>
                        <a:rPr lang="pt-BR" sz="2800" b="0" spc="-8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em</a:t>
                      </a:r>
                      <a:r>
                        <a:rPr lang="pt-BR" sz="2800" b="0" spc="-5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Israel</a:t>
                      </a:r>
                      <a:r>
                        <a:rPr lang="pt-BR" sz="2800" b="0" spc="-4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dirty="0"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pt-BR" sz="2800" b="0" spc="-55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pt-BR" sz="2800" b="0" spc="-20" dirty="0">
                          <a:latin typeface="Calibri Light"/>
                          <a:cs typeface="Calibri Light"/>
                        </a:rPr>
                        <a:t>Saul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2615">
                        <a:lnSpc>
                          <a:spcPts val="2950"/>
                        </a:lnSpc>
                      </a:pPr>
                      <a:r>
                        <a:rPr sz="2800" b="0" spc="-10" dirty="0">
                          <a:latin typeface="Calibri Light"/>
                          <a:cs typeface="Calibri Light"/>
                        </a:rPr>
                        <a:t>2.878</a:t>
                      </a:r>
                      <a:endParaRPr lang="pt-BR" sz="2800" b="0" spc="-10" dirty="0">
                        <a:latin typeface="Calibri Light"/>
                        <a:cs typeface="Calibri Light"/>
                      </a:endParaRPr>
                    </a:p>
                    <a:p>
                      <a:pPr marL="602615">
                        <a:lnSpc>
                          <a:spcPts val="2950"/>
                        </a:lnSpc>
                      </a:pPr>
                      <a:r>
                        <a:rPr lang="pt-BR" sz="2800" b="0" spc="-10" dirty="0">
                          <a:latin typeface="Calibri Light"/>
                          <a:cs typeface="Calibri Light"/>
                        </a:rPr>
                        <a:t>2.883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3530">
                        <a:lnSpc>
                          <a:spcPts val="2950"/>
                        </a:lnSpc>
                      </a:pPr>
                      <a:r>
                        <a:rPr sz="2800" b="0" dirty="0">
                          <a:latin typeface="Calibri Light"/>
                          <a:cs typeface="Calibri Light"/>
                        </a:rPr>
                        <a:t>1Sm</a:t>
                      </a:r>
                      <a:r>
                        <a:rPr sz="2800" b="0" spc="-40" dirty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2800" b="0" spc="-25" dirty="0">
                          <a:latin typeface="Calibri Light"/>
                          <a:cs typeface="Calibri Light"/>
                        </a:rPr>
                        <a:t>3.8</a:t>
                      </a:r>
                      <a:endParaRPr lang="pt-BR" sz="2800" b="0" spc="-25" dirty="0">
                        <a:latin typeface="Calibri Light"/>
                        <a:cs typeface="Calibri Light"/>
                      </a:endParaRPr>
                    </a:p>
                    <a:p>
                      <a:pPr marL="303530">
                        <a:lnSpc>
                          <a:spcPts val="2950"/>
                        </a:lnSpc>
                      </a:pPr>
                      <a:r>
                        <a:rPr lang="pt-BR" sz="2800" b="0" spc="-25" dirty="0">
                          <a:latin typeface="Calibri Light"/>
                          <a:cs typeface="Calibri Light"/>
                        </a:rPr>
                        <a:t>1 </a:t>
                      </a:r>
                      <a:r>
                        <a:rPr lang="pt-BR" sz="2800" b="0" spc="-25" dirty="0" err="1">
                          <a:latin typeface="Calibri Light"/>
                          <a:cs typeface="Calibri Light"/>
                        </a:rPr>
                        <a:t>Sm</a:t>
                      </a:r>
                      <a:r>
                        <a:rPr lang="pt-BR" sz="2800" b="0" spc="-25" dirty="0">
                          <a:latin typeface="Calibri Light"/>
                          <a:cs typeface="Calibri Light"/>
                        </a:rPr>
                        <a:t> 9.17</a:t>
                      </a:r>
                      <a:endParaRPr sz="2800" dirty="0"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BFED2B3-4D71-27AC-2B5C-B5922AE0881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4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026" y="1736598"/>
            <a:ext cx="2937510" cy="582295"/>
          </a:xfrm>
          <a:custGeom>
            <a:avLst/>
            <a:gdLst/>
            <a:ahLst/>
            <a:cxnLst/>
            <a:rect l="l" t="t" r="r" b="b"/>
            <a:pathLst>
              <a:path w="2937510" h="582294">
                <a:moveTo>
                  <a:pt x="0" y="252984"/>
                </a:moveTo>
                <a:lnTo>
                  <a:pt x="2937510" y="252984"/>
                </a:lnTo>
              </a:path>
              <a:path w="2937510" h="582294">
                <a:moveTo>
                  <a:pt x="2804160" y="0"/>
                </a:moveTo>
                <a:lnTo>
                  <a:pt x="2804160" y="582167"/>
                </a:lnTo>
              </a:path>
              <a:path w="2937510" h="582294">
                <a:moveTo>
                  <a:pt x="137159" y="0"/>
                </a:moveTo>
                <a:lnTo>
                  <a:pt x="137159" y="582167"/>
                </a:lnTo>
              </a:path>
            </a:pathLst>
          </a:custGeom>
          <a:ln w="38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81009" y="140969"/>
            <a:ext cx="3796665" cy="892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Período: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Velho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Testamento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*Datas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aproximadas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23516" y="2447544"/>
            <a:ext cx="1736089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46379" marR="0" lvl="0" indent="0" defTabSz="914400" eaLnBrk="1" fontAlgn="auto" latinLnBrk="0" hangingPunct="1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1021</a:t>
            </a:r>
            <a:r>
              <a:rPr kumimoji="0" sz="2800" b="0" i="1" u="none" strike="noStrike" kern="0" cap="none" spc="-9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10992" y="982652"/>
            <a:ext cx="7977375" cy="2171107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73038" indent="-173038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transição do nomadismo pelo deserto para o assentamento em Canaã,</a:t>
            </a:r>
          </a:p>
          <a:p>
            <a:pPr marL="173038" indent="-173038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funcionamento da federação tribal descentralizada</a:t>
            </a:r>
          </a:p>
          <a:p>
            <a:pPr marL="173038" indent="-173038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espiral de apostasia até o desejo por um rei.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0" y="2447544"/>
            <a:ext cx="171005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235" rIns="0" bIns="0" rtlCol="0">
            <a:spAutoFit/>
          </a:bodyPr>
          <a:lstStyle/>
          <a:p>
            <a:pPr marL="246379" marR="0" lvl="0" indent="0" defTabSz="914400" eaLnBrk="1" fontAlgn="auto" latinLnBrk="0" hangingPunct="1">
              <a:lnSpc>
                <a:spcPct val="100000"/>
              </a:lnSpc>
              <a:spcBef>
                <a:spcPts val="8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1412</a:t>
            </a:r>
            <a:r>
              <a:rPr kumimoji="0" sz="2800" b="0" i="1" u="none" strike="noStrike" kern="0" cap="none" spc="-9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4963" y="1063752"/>
            <a:ext cx="2405380" cy="672465"/>
          </a:xfrm>
          <a:prstGeom prst="rect">
            <a:avLst/>
          </a:prstGeom>
          <a:solidFill>
            <a:srgbClr val="F8C99C"/>
          </a:solidFill>
        </p:spPr>
        <p:txBody>
          <a:bodyPr vert="horz" wrap="square" lIns="0" tIns="217170" rIns="0" bIns="0" rtlCol="0">
            <a:spAutoFit/>
          </a:bodyPr>
          <a:lstStyle/>
          <a:p>
            <a:pPr marL="335280" marR="0" lvl="0" indent="0" defTabSz="914400" eaLnBrk="1" fontAlgn="auto" latinLnBrk="0" hangingPunct="1">
              <a:lnSpc>
                <a:spcPct val="100000"/>
              </a:lnSpc>
              <a:spcBef>
                <a:spcPts val="17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Canaã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Juízes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40588" y="40004"/>
            <a:ext cx="67081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1" dirty="0">
                <a:latin typeface="Calibri Light"/>
                <a:cs typeface="Calibri Light"/>
              </a:rPr>
              <a:t>O</a:t>
            </a:r>
            <a:r>
              <a:rPr b="0" i="1" spc="-165" dirty="0">
                <a:latin typeface="Calibri Light"/>
                <a:cs typeface="Calibri Light"/>
              </a:rPr>
              <a:t> </a:t>
            </a:r>
            <a:r>
              <a:rPr b="0" i="1" dirty="0">
                <a:latin typeface="Calibri Light"/>
                <a:cs typeface="Calibri Light"/>
              </a:rPr>
              <a:t>que</a:t>
            </a:r>
            <a:r>
              <a:rPr b="0" i="1" spc="-160" dirty="0">
                <a:latin typeface="Calibri Light"/>
                <a:cs typeface="Calibri Light"/>
              </a:rPr>
              <a:t> </a:t>
            </a:r>
            <a:r>
              <a:rPr b="0" i="1" spc="-50" dirty="0">
                <a:latin typeface="Calibri Light"/>
                <a:cs typeface="Calibri Light"/>
              </a:rPr>
              <a:t>está</a:t>
            </a:r>
            <a:r>
              <a:rPr b="0" i="1" spc="-140" dirty="0">
                <a:latin typeface="Calibri Light"/>
                <a:cs typeface="Calibri Light"/>
              </a:rPr>
              <a:t> </a:t>
            </a:r>
            <a:r>
              <a:rPr b="0" i="1" spc="-65" dirty="0">
                <a:latin typeface="Calibri Light"/>
                <a:cs typeface="Calibri Light"/>
              </a:rPr>
              <a:t>acontecendo</a:t>
            </a:r>
            <a:r>
              <a:rPr b="0" i="1" spc="-160" dirty="0">
                <a:latin typeface="Calibri Light"/>
                <a:cs typeface="Calibri Light"/>
              </a:rPr>
              <a:t> </a:t>
            </a:r>
            <a:r>
              <a:rPr b="0" i="1" dirty="0">
                <a:latin typeface="Calibri Light"/>
                <a:cs typeface="Calibri Light"/>
              </a:rPr>
              <a:t>em</a:t>
            </a:r>
            <a:r>
              <a:rPr b="0" i="1" spc="-180" dirty="0">
                <a:latin typeface="Calibri Light"/>
                <a:cs typeface="Calibri Light"/>
              </a:rPr>
              <a:t> </a:t>
            </a:r>
            <a:r>
              <a:rPr b="0" i="1" spc="-10" dirty="0">
                <a:latin typeface="Calibri Light"/>
                <a:cs typeface="Calibri Light"/>
              </a:rPr>
              <a:t>Israel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3221" y="3850386"/>
            <a:ext cx="3759708" cy="28056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7713" y="3672711"/>
            <a:ext cx="3383279" cy="2805684"/>
          </a:xfrm>
          <a:prstGeom prst="rect">
            <a:avLst/>
          </a:prstGeom>
        </p:spPr>
      </p:pic>
      <p:sp>
        <p:nvSpPr>
          <p:cNvPr id="11" name="Espaço Reservado para Número de Slide 10">
            <a:extLst>
              <a:ext uri="{FF2B5EF4-FFF2-40B4-BE49-F238E27FC236}">
                <a16:creationId xmlns:a16="http://schemas.microsoft.com/office/drawing/2014/main" id="{3BCB76B8-608D-D1E5-9DD8-3704486CB77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5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9B6DD-3433-B75B-5819-FFE371A08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9A8B3B2-5829-A50F-29EA-A45382BB1405}"/>
              </a:ext>
            </a:extLst>
          </p:cNvPr>
          <p:cNvSpPr txBox="1"/>
          <p:nvPr/>
        </p:nvSpPr>
        <p:spPr>
          <a:xfrm>
            <a:off x="0" y="-36786"/>
            <a:ext cx="12192000" cy="670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Tópicos em destaque neste período: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incredulidade em </a:t>
            </a:r>
            <a:r>
              <a:rPr kumimoji="0" lang="pt-BR" sz="25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Cades-Barneia</a:t>
            </a: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Os 40 anos no deserto. Com uma geração mais madura que no deserto aprendeu a depender unicamente do Senhor.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liderança de Josué. O tríplice mandamento "</a:t>
            </a:r>
            <a:r>
              <a:rPr kumimoji="0" lang="pt-BR" sz="25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Sê forte e corajoso</a:t>
            </a: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 (</a:t>
            </a:r>
            <a:r>
              <a:rPr kumimoji="0" lang="pt-BR" sz="25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1.6,7,9) coragem fundamentada na promessa da presença de Deus.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travessia do Jordão. O Milagre da Entrada: A travessia em seco do Jordão durante a época da colheita confirmou a presença da Glória Divina com a nova geração, renovando o selo de autoridade que o povo testemunhara no Mar Vermelho. (</a:t>
            </a:r>
            <a:r>
              <a:rPr kumimoji="0" lang="pt-BR" sz="25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3.15-17)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Entrada em Jericó, aproximadamente 8 Km do mar morto. Águas cortadas a 32 Km acima do mar morto (</a:t>
            </a:r>
            <a:r>
              <a:rPr kumimoji="0" lang="pt-BR" sz="25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Adã</a:t>
            </a: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 </a:t>
            </a:r>
            <a:r>
              <a:rPr kumimoji="0" lang="pt-BR" sz="25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Adã</a:t>
            </a: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há penhascos calcáreos. Em 1927, caiu de 45 m de altura uma penhasco sobre o Jordão e a água foi interrompida por 21,5 horas.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P. Foi um milagre ou simples evento natural?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R. O milagre não esta na interrupção da água tão somente, mas em tudo isso ter ocorrido no exato momento que o exército israelita precisava atravessar.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1EDC8FA-F3B4-98C6-6296-B45D270F51C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defTabSz="91440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</a:rPr>
              <a:pPr marL="179705" marR="0" lvl="0" indent="0" defTabSz="91440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591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CD57F-23F0-CFF3-A795-97AA8DF97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DE98FC4-649A-C427-A2B0-8E2779D1DFF2}"/>
              </a:ext>
            </a:extLst>
          </p:cNvPr>
          <p:cNvSpPr txBox="1"/>
          <p:nvPr/>
        </p:nvSpPr>
        <p:spPr>
          <a:xfrm>
            <a:off x="0" y="-36786"/>
            <a:ext cx="1219200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Tópicos em destaque neste período: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Antes iniciar a campanha de conquista (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Gilgal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 tiveram que se circuncidar, celebraram a Páscoa e comeram dos produtos da Terra, assim o maná cessou.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Campanhas militares. Muralhas de Jericó. A Derrota em Ai. Acordo com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Gibeão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Samuel J. Schultz (2009) considera que talvez o livro de Josué não relate todas as conquistas. A descrição dos reis conquistados inclui Betel (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12: 9-24), mas não há um relato claro da conquista de Betel. Para alguns historiadores ocorreu junto com a conquista de Ai. A conquista do norte de Israel é relatada brevemente.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Escolha decisiva (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24.15): "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Escolham hoje a quem irão servir... Mas, quanto a mim e à minha família, serviremos ao Senhor.“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responsabilidade do líder do lar assumir um posicionamento público e prático de devoção e serviço a Deus.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D90B99A-11C9-1E0E-9D79-F4A6303A1AC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 marR="0" lvl="0" indent="0" defTabSz="914400" eaLnBrk="1" fontAlgn="auto" latinLnBrk="0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pt-BR" sz="1200" b="0" i="0" u="none" strike="noStrike" kern="0" cap="none" spc="-25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</a:rPr>
              <a:pPr marL="179705" marR="0" lvl="0" indent="0" defTabSz="914400" eaLnBrk="1" fontAlgn="auto" latinLnBrk="0" hangingPunct="1">
                <a:lnSpc>
                  <a:spcPts val="1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0" cap="none" spc="-25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965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8B7BEAC-77A5-630E-6A28-F968CBE7F67B}"/>
              </a:ext>
            </a:extLst>
          </p:cNvPr>
          <p:cNvSpPr txBox="1"/>
          <p:nvPr/>
        </p:nvSpPr>
        <p:spPr>
          <a:xfrm>
            <a:off x="0" y="-36786"/>
            <a:ext cx="121920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Tópicos em destaque neste período:</a:t>
            </a:r>
          </a:p>
          <a:p>
            <a:pPr marL="514350" indent="-514350" algn="l">
              <a:spcBef>
                <a:spcPts val="400"/>
              </a:spcBef>
              <a:buAutoNum type="arabicPeriod"/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incredulidade em 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Cades-Barneia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1.1-9)</a:t>
            </a:r>
          </a:p>
          <a:p>
            <a:pPr marL="514350" indent="-514350" algn="l">
              <a:spcBef>
                <a:spcPts val="400"/>
              </a:spcBef>
              <a:buAutoNum type="arabicPeriod"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 40 anos no deserto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Com uma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geração mais madura que no deserto aprendeu a depender unicamente do Senhor.</a:t>
            </a:r>
          </a:p>
          <a:p>
            <a:pPr marL="514350" indent="-514350" algn="l">
              <a:spcBef>
                <a:spcPts val="400"/>
              </a:spcBef>
              <a:buAutoNum type="arabicPeriod"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liderança de Josué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O tríplice mandamento 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</a:t>
            </a:r>
            <a:r>
              <a:rPr lang="pt-BR" sz="2800" b="0" i="1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Sê forte e corajoso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 (</a:t>
            </a:r>
            <a:r>
              <a:rPr lang="pt-BR" sz="2800" b="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1.6,7,9) coragem fundamentada na promessa da presença de Deus.</a:t>
            </a:r>
          </a:p>
          <a:p>
            <a:pPr marL="514350" indent="-514350" algn="l">
              <a:spcBef>
                <a:spcPts val="400"/>
              </a:spcBef>
              <a:buAutoNum type="arabicPeriod"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travessia do Jordão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 Milagre da Entrada: A travessia em seco do Jordão durante a época da colheita confirmou a presença da Glória Divina com a nova geração, renovando o selo de autoridade que o povo testemunhara no Mar Vermelho. (</a:t>
            </a:r>
            <a:r>
              <a:rPr lang="pt-BR" sz="280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3.15-17)</a:t>
            </a:r>
          </a:p>
          <a:p>
            <a:pPr marL="514350" indent="-514350" algn="l">
              <a:spcBef>
                <a:spcPts val="400"/>
              </a:spcBef>
              <a:buAutoNum type="arabicPeriod"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ampanhas militares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Muralhas de Jericó. A Derrota em Ai. Acordo com </a:t>
            </a:r>
            <a:r>
              <a:rPr lang="pt-BR" sz="280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Gibeão</a:t>
            </a:r>
            <a:endParaRPr lang="pt-BR" sz="2800" i="0" u="none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14350" indent="-514350" algn="l">
              <a:spcBef>
                <a:spcPts val="400"/>
              </a:spcBef>
              <a:buAutoNum type="arabicPeriod"/>
            </a:pP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Escolha decisiva (</a:t>
            </a:r>
            <a:r>
              <a:rPr lang="pt-BR" sz="2800" i="0" u="none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24.15): "</a:t>
            </a:r>
            <a:r>
              <a:rPr lang="pt-BR" sz="2800" i="1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Escolham hoje a quem irão servir... Mas, quanto a mim e à minha família, serviremos ao Senhor.“ </a:t>
            </a: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responsabilidade do líder do lar assumir um posicionamento público e prático de devoção e serviço a Deus.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4327D80-74AF-760D-7623-3B74F18F3F8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8</a:t>
            </a:fld>
            <a:endParaRPr lang="pt-BR"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465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1E116D5-3E8C-422C-ADD5-C50AB930F3F8}"/>
              </a:ext>
            </a:extLst>
          </p:cNvPr>
          <p:cNvSpPr txBox="1"/>
          <p:nvPr/>
        </p:nvSpPr>
        <p:spPr>
          <a:xfrm>
            <a:off x="0" y="0"/>
            <a:ext cx="121920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Após o êxodo do Egito um modelo de governo teocrático foi exercido por Moisés e depois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por Josué, e ambos não assumiram o título de rei.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Moisés apresentou as Leis de Deus ao povo, liderou e aconselhou os israelitas de forma completamente alinhada à vontade divina.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Declaradamente Moisés e Josué foram líderes eleitos por um chamado divino.</a:t>
            </a:r>
          </a:p>
          <a:p>
            <a:pPr marL="1260475" marR="0" lvl="0" indent="-1260475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b="0" i="0" dirty="0" err="1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Ex</a:t>
            </a:r>
            <a:r>
              <a:rPr lang="pt-BR" sz="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19.9 “</a:t>
            </a:r>
            <a:r>
              <a:rPr lang="pt-BR" sz="2800" b="0" i="1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Disse o Senhor a Moisés: "Virei a você numa densa nuvem, a fim de que o povo, ouvindo-me falar-lhe, passe a confiar sempre em você</a:t>
            </a:r>
            <a:r>
              <a:rPr lang="pt-BR" sz="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.”</a:t>
            </a:r>
          </a:p>
          <a:p>
            <a:pPr marL="1260475" marR="0" lvl="0" indent="-1260475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b="0" i="0" dirty="0" err="1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Dt</a:t>
            </a:r>
            <a:r>
              <a:rPr lang="pt-BR" sz="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31.23 “</a:t>
            </a:r>
            <a:r>
              <a:rPr lang="pt-BR" sz="2800" b="0" i="1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O Senhor deu esta ordem a Josué, filho de Num: "Seja forte e corajoso, pois você conduzirá os israelitas .</a:t>
            </a:r>
            <a:r>
              <a:rPr lang="pt-BR" sz="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..”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Iniciou-se uma longa peregrinação rumo à região de Canaã com lutas de conquista. </a:t>
            </a:r>
          </a:p>
          <a:p>
            <a:pPr marL="0" marR="0" lvl="0" indent="0" algn="l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Lá chegando J</a:t>
            </a:r>
            <a:r>
              <a:rPr lang="pt-BR" sz="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osué, sucessor do líder Moisés, dividiu os antigos clãs em doze tribos.</a:t>
            </a:r>
          </a:p>
        </p:txBody>
      </p:sp>
    </p:spTree>
    <p:extLst>
      <p:ext uri="{BB962C8B-B14F-4D97-AF65-F5344CB8AC3E}">
        <p14:creationId xmlns:p14="http://schemas.microsoft.com/office/powerpoint/2010/main" val="203511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8400" y="25831"/>
            <a:ext cx="1981200" cy="355556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0" y="0"/>
            <a:ext cx="6248400" cy="435119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1405 – Josué após dominar </a:t>
            </a:r>
            <a:r>
              <a:rPr kumimoji="0" lang="pt-BR" sz="2800" b="0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reis e suas </a:t>
            </a:r>
            <a:r>
              <a:rPr lang="pt-BR" sz="2800" u="sng" dirty="0">
                <a:latin typeface="Calibri Light"/>
                <a:cs typeface="Calibri Light"/>
              </a:rPr>
              <a:t>cidades</a:t>
            </a:r>
            <a:r>
              <a:rPr lang="pt-BR" sz="2800" dirty="0">
                <a:latin typeface="Calibri Light"/>
                <a:cs typeface="Calibri Light"/>
              </a:rPr>
              <a:t>, 6 anos depois de cruzar o Jordão, distribui a terra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:</a:t>
            </a:r>
          </a:p>
          <a:p>
            <a:pPr marL="357188" indent="-357188"/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14.2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“A divisão da herança foi </a:t>
            </a:r>
            <a:r>
              <a:rPr 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decidida por sorteio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entre as nove tribos e meia, como o Senhor tinha ordenado por meio de Moisés, pois Moisés já tinha dado herança às duas tribos e meia a leste do Jordão. Mas aos levitas não dera herança entre os demais.“</a:t>
            </a: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17A7EF0D-6586-4898-26AD-C7920FDFCE73}"/>
              </a:ext>
            </a:extLst>
          </p:cNvPr>
          <p:cNvCxnSpPr>
            <a:cxnSpLocks/>
          </p:cNvCxnSpPr>
          <p:nvPr/>
        </p:nvCxnSpPr>
        <p:spPr>
          <a:xfrm>
            <a:off x="5181600" y="457200"/>
            <a:ext cx="1066800" cy="603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84FD11C-1D61-A562-DCCD-7E2BA8CD2D7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10</a:t>
            </a:fld>
            <a:endParaRPr lang="pt-BR" spc="-25" dirty="0">
              <a:latin typeface="Calibri"/>
              <a:cs typeface="Calibri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7E9469D-B596-2045-7B86-93453029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539" r="3419"/>
          <a:stretch>
            <a:fillRect/>
          </a:stretch>
        </p:blipFill>
        <p:spPr>
          <a:xfrm>
            <a:off x="8305800" y="34872"/>
            <a:ext cx="3733800" cy="598492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C707A7C-AA31-EC10-3DF1-55A9B6284892}"/>
              </a:ext>
            </a:extLst>
          </p:cNvPr>
          <p:cNvSpPr txBox="1"/>
          <p:nvPr/>
        </p:nvSpPr>
        <p:spPr>
          <a:xfrm>
            <a:off x="0" y="5837586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Tribo de José: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Foi dividida em duas (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Efraim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Manassés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) para manter o número de 12 porções territoriais após a exclusão de Levi da divisão de terras.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5BA1523-E2DD-88D7-3438-010F2E1BECB4}"/>
              </a:ext>
            </a:extLst>
          </p:cNvPr>
          <p:cNvSpPr txBox="1"/>
          <p:nvPr/>
        </p:nvSpPr>
        <p:spPr>
          <a:xfrm>
            <a:off x="0" y="4310173"/>
            <a:ext cx="86403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Tribo de Levi: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Recebeu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48 cidades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distribuídas entre os territórios das outras tribos (incluindo as 6 cidades de refúgio), para exercerem o sacerdócio.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C0F6C-9D45-F904-29F5-4B961B53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9E8D18-96FF-B1B6-ACA9-4DF38FD91F8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11</a:t>
            </a:fld>
            <a:endParaRPr lang="pt-BR" spc="-25" dirty="0">
              <a:latin typeface="Calibri"/>
              <a:cs typeface="Calibri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CED2076-331E-86F3-C1FC-ED11B77413A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0" y="2648964"/>
            <a:ext cx="6315075" cy="421957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4833AD5-6CE0-87FD-B86B-B7FCE074DF2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0" y="201039"/>
            <a:ext cx="6315075" cy="244792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C17EF34-0BB7-C5B1-6F08-FB7F3F68DA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0052"/>
            <a:ext cx="5715000" cy="3799703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B2798DC-E500-9001-54A9-039823A74C9A}"/>
              </a:ext>
            </a:extLst>
          </p:cNvPr>
          <p:cNvSpPr txBox="1"/>
          <p:nvPr/>
        </p:nvSpPr>
        <p:spPr>
          <a:xfrm>
            <a:off x="190500" y="4006816"/>
            <a:ext cx="5334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marR="0" lvl="0" indent="-357188" defTabSz="914400" eaLnBrk="1" fontAlgn="auto" latinLnBrk="0" hangingPunct="1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Contexto regional:</a:t>
            </a:r>
          </a:p>
          <a:p>
            <a:pPr marL="898525" marR="0" lvl="0" indent="-898525" defTabSz="914400" eaLnBrk="1" fontAlgn="auto" latinLnBrk="0" hangingPunct="1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Jz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3.5 “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Os israelitas viviam entre os cananeus, os hititas, os amorreus, os </a:t>
            </a:r>
            <a:r>
              <a:rPr kumimoji="0" lang="pt-BR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ferezeus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os heveus e os </a:t>
            </a:r>
            <a:r>
              <a:rPr kumimoji="0" lang="pt-BR" sz="28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jebuseus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51277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7BC0C-D3C5-5499-A8BC-FF0743B23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6CCB805-FC75-55EB-7DA3-F7A9C10E5D4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12</a:t>
            </a:fld>
            <a:endParaRPr lang="pt-BR" spc="-25" dirty="0">
              <a:latin typeface="Calibri"/>
              <a:cs typeface="Calibri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1674099-FA07-C3F6-6A5A-89FF15A9D226}"/>
              </a:ext>
            </a:extLst>
          </p:cNvPr>
          <p:cNvSpPr txBox="1"/>
          <p:nvPr/>
        </p:nvSpPr>
        <p:spPr>
          <a:xfrm>
            <a:off x="29705" y="9041"/>
            <a:ext cx="12192000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1. Permaneceram em Canaã</a:t>
            </a:r>
          </a:p>
          <a:p>
            <a:pPr indent="-342900" algn="l">
              <a:buFont typeface="Arial" panose="020B0604020202020204" pitchFamily="34" charset="0"/>
              <a:buChar char="•"/>
            </a:pPr>
            <a:r>
              <a:rPr lang="pt-BR" sz="280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Jebuseus</a:t>
            </a:r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Mantiveram o controle da fortaleza de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Jebus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Jerusalém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), na fronteira Judá / Benjamim, independentes até à conquista por Davi séculos depois (2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Sm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5).</a:t>
            </a:r>
          </a:p>
          <a:p>
            <a:pPr indent="-342900" algn="l">
              <a:buFont typeface="Arial" panose="020B0604020202020204" pitchFamily="34" charset="0"/>
              <a:buChar char="•"/>
            </a:pPr>
            <a:r>
              <a:rPr lang="pt-BR" sz="280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Gibeonitas</a:t>
            </a:r>
            <a:r>
              <a:rPr lang="pt-BR" sz="280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(Heveus)</a:t>
            </a:r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Com um pacto de aliança (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9), ficaram nas suas cidades (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Gibeão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Cefira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Beerote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Quiriate-Jearim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) integrados como servos do santuário.</a:t>
            </a:r>
          </a:p>
          <a:p>
            <a:pPr indent="-342900" algn="l">
              <a:buFont typeface="Arial" panose="020B0604020202020204" pitchFamily="34" charset="0"/>
              <a:buChar char="•"/>
            </a:pP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 tribo de Aser não conseguiu expulsar os habitantes de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Aco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Sidom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Alabe e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Aczibe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passando os israelitas a habitar no meio desses cananeus (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Jz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1.31-32).</a:t>
            </a:r>
          </a:p>
          <a:p>
            <a:pPr indent="-342900" algn="l">
              <a:buFont typeface="Arial" panose="020B0604020202020204" pitchFamily="34" charset="0"/>
              <a:buChar char="•"/>
            </a:pPr>
            <a:r>
              <a:rPr lang="pt-BR" sz="280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Bete-Seã</a:t>
            </a:r>
            <a:r>
              <a:rPr lang="pt-BR" sz="280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Taanaque</a:t>
            </a:r>
            <a:r>
              <a:rPr lang="pt-BR" sz="280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Dor, </a:t>
            </a:r>
            <a:r>
              <a:rPr lang="pt-BR" sz="280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Ibleão</a:t>
            </a:r>
            <a:r>
              <a:rPr lang="pt-BR" sz="280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e Megido c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ontinuaram a ser habitadas pelos cananeus no território atribuído a Manassés (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Jz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1.27-28).</a:t>
            </a:r>
          </a:p>
          <a:p>
            <a:pPr algn="l"/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2. Recuaram para o Norte e Costa Fenícia</a:t>
            </a:r>
          </a:p>
          <a:p>
            <a:pPr algn="l"/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Parte considerável dos </a:t>
            </a:r>
            <a:r>
              <a:rPr lang="pt-BR" sz="280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cananeus e heveus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do norte recuou em direção às cidades costeiras do Mediterrâneo acima do Monte Carmelo, povo que os gregos viriam a chamar de </a:t>
            </a:r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Fenícios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(centrados em Tiro,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Sidom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Bíblios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Arvade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).</a:t>
            </a:r>
          </a:p>
          <a:p>
            <a:pPr algn="l"/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3. Integraram-se com habitantes da Faixa Costeira Sul (</a:t>
            </a:r>
            <a:r>
              <a:rPr lang="pt-BR" sz="2800" b="1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Pentápole</a:t>
            </a:r>
            <a:r>
              <a:rPr lang="pt-BR" sz="2800" b="1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Filisteia)</a:t>
            </a:r>
          </a:p>
          <a:p>
            <a:pPr marL="0" marR="0" indent="0" algn="l">
              <a:buNone/>
            </a:pP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Grupos cananeus e amorreus foram das montanhas para o litoral sul, se aliaram aos </a:t>
            </a:r>
            <a:r>
              <a:rPr lang="pt-BR" sz="280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Filisteus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(Povos do Mar) em 5 cidades: Gaza,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Ascalão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Asdode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pt-BR" sz="2800" b="0" i="0" dirty="0" err="1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Ecrom</a:t>
            </a:r>
            <a:r>
              <a:rPr lang="pt-BR" sz="2800" b="0" i="0" dirty="0">
                <a:solidFill>
                  <a:sysClr val="windowText" lastClr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e Gate.</a:t>
            </a:r>
          </a:p>
        </p:txBody>
      </p:sp>
    </p:spTree>
    <p:extLst>
      <p:ext uri="{BB962C8B-B14F-4D97-AF65-F5344CB8AC3E}">
        <p14:creationId xmlns:p14="http://schemas.microsoft.com/office/powerpoint/2010/main" val="201043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52400" y="-3875"/>
            <a:ext cx="12039600" cy="419089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R="5080" lvl="0" indent="11113" defTabSz="91440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Quando uma tribo se afastava de Deus era oprimida pelos povos circunvizinhos, então </a:t>
            </a:r>
            <a:r>
              <a:rPr lang="pt-BR" sz="2800" b="1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Deus separava uma liderança local (um juiz) </a:t>
            </a:r>
            <a:r>
              <a:rPr lang="pt-BR" sz="2800" kern="1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livrava a tribo do opressor </a:t>
            </a:r>
          </a:p>
          <a:p>
            <a:pPr marL="3224213" marR="5080" lvl="0" indent="-3213100" defTabSz="91440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FALANDO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JUÍZES...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na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mitologia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grega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a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deusa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da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Justiça</a:t>
            </a:r>
            <a:r>
              <a:rPr lang="pt-BR" sz="2800" spc="-25" dirty="0">
                <a:latin typeface="Calibri Light" panose="020F0302020204030204" pitchFamily="34" charset="0"/>
                <a:cs typeface="Calibri Light" panose="020F0302020204030204" pitchFamily="34" charset="0"/>
              </a:rPr>
              <a:t>, THÊMIS,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é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4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apresentada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chorando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pois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queria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guardar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sua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virgindade,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mas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Zeus</a:t>
            </a:r>
            <a:r>
              <a:rPr kumimoji="0" lang="pt-BR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a obrigou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desposá-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lo,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era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ano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700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aC</a:t>
            </a:r>
            <a:r>
              <a:rPr kumimoji="0" lang="pt-BR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., t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eve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três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filhos: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JUSTIÇA,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DIREITO</a:t>
            </a:r>
            <a:r>
              <a:rPr kumimoji="0" sz="28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PAZ.</a:t>
            </a:r>
            <a:r>
              <a:rPr kumimoji="0" lang="pt-BR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224213" marR="5080" lvl="0" defTabSz="91440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“Devemos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lutar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pelo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Direito,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mas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no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dia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em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que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Direito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conflitar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com</a:t>
            </a:r>
            <a:r>
              <a:rPr kumimoji="0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Justiça,</a:t>
            </a:r>
            <a:r>
              <a:rPr kumimoji="0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lutemos</a:t>
            </a:r>
            <a:r>
              <a:rPr kumimoji="0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pela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Justiça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"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144838" marR="0" lvl="0" defTabSz="91440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EDUARDO</a:t>
            </a:r>
            <a:r>
              <a:rPr kumimoji="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CULTURE.</a:t>
            </a:r>
            <a:r>
              <a:rPr kumimoji="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Mandamentos</a:t>
            </a:r>
            <a:r>
              <a:rPr kumimoji="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do</a:t>
            </a:r>
            <a:r>
              <a:rPr kumimoji="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Advogado,</a:t>
            </a:r>
            <a:r>
              <a:rPr kumimoji="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art.</a:t>
            </a:r>
            <a:r>
              <a:rPr kumimoji="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4.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676400"/>
            <a:ext cx="2667000" cy="2209800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C600201-418A-36A0-A6EC-E80F8A4A6C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13</a:t>
            </a:fld>
            <a:endParaRPr lang="pt-BR" spc="-25" dirty="0">
              <a:latin typeface="Calibri"/>
              <a:cs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98AFE75-B5F0-5784-A696-94AF8ABFD780}"/>
              </a:ext>
            </a:extLst>
          </p:cNvPr>
          <p:cNvSpPr txBox="1"/>
          <p:nvPr/>
        </p:nvSpPr>
        <p:spPr>
          <a:xfrm>
            <a:off x="0" y="4256304"/>
            <a:ext cx="1219199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3975" lvl="0" indent="806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Seis</a:t>
            </a:r>
            <a:r>
              <a:rPr kumimoji="0" lang="pt-BR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juízes: </a:t>
            </a:r>
            <a:r>
              <a:rPr kumimoji="0" lang="pt-BR" sz="2800" b="0" i="0" u="none" strike="noStrike" kern="0" cap="none" spc="-45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Sangar</a:t>
            </a:r>
            <a:r>
              <a:rPr kumimoji="0" lang="pt-BR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</a:t>
            </a:r>
            <a:r>
              <a:rPr kumimoji="0" lang="pt-BR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Tola,</a:t>
            </a:r>
            <a:r>
              <a:rPr kumimoji="0" lang="pt-BR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Jair,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Ibsã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Elom</a:t>
            </a:r>
            <a:r>
              <a:rPr kumimoji="0" lang="pt-BR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lang="pt-BR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Abdom</a:t>
            </a:r>
            <a:r>
              <a:rPr kumimoji="0" lang="pt-BR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são</a:t>
            </a:r>
            <a:r>
              <a:rPr kumimoji="0" lang="pt-BR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mencionados</a:t>
            </a: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rapidamente,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daí</a:t>
            </a:r>
            <a:r>
              <a:rPr kumimoji="0" lang="pt-BR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serem classificados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como</a:t>
            </a:r>
            <a:r>
              <a:rPr kumimoji="0" lang="pt-BR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“JUÍZES</a:t>
            </a:r>
            <a:r>
              <a:rPr kumimoji="0" lang="pt-BR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MENORES”.</a:t>
            </a:r>
          </a:p>
          <a:p>
            <a:pPr marL="12700" marR="53975" lvl="0" indent="806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Seis</a:t>
            </a:r>
            <a:r>
              <a:rPr kumimoji="0" lang="pt-BR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juízes:</a:t>
            </a:r>
            <a:r>
              <a:rPr kumimoji="0" lang="pt-BR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Otoniel,</a:t>
            </a:r>
            <a:r>
              <a:rPr kumimoji="0" lang="pt-BR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Eúde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, Débora,</a:t>
            </a:r>
            <a:r>
              <a:rPr kumimoji="0" lang="pt-BR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Gideão,</a:t>
            </a: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Jefté</a:t>
            </a:r>
            <a:r>
              <a:rPr kumimoji="0" lang="pt-BR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</a:t>
            </a:r>
            <a:r>
              <a:rPr kumimoji="0" lang="pt-BR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Sansão</a:t>
            </a:r>
            <a:r>
              <a:rPr kumimoji="0" lang="pt-BR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são</a:t>
            </a:r>
            <a:r>
              <a:rPr kumimoji="0" lang="pt-BR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narrados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com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mais</a:t>
            </a:r>
            <a:r>
              <a:rPr kumimoji="0" lang="pt-BR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detalhes,</a:t>
            </a:r>
            <a:r>
              <a:rPr kumimoji="0" lang="pt-BR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daí</a:t>
            </a:r>
            <a:r>
              <a:rPr kumimoji="0" lang="pt-BR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serem classificados</a:t>
            </a:r>
            <a:r>
              <a:rPr kumimoji="0" lang="pt-BR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como</a:t>
            </a:r>
            <a:r>
              <a:rPr kumimoji="0" lang="pt-BR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“JUÍZES</a:t>
            </a:r>
            <a:r>
              <a:rPr kumimoji="0" lang="pt-BR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lang="pt-BR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MAIORES”.</a:t>
            </a:r>
          </a:p>
          <a:p>
            <a:pPr marL="12700" marR="53975" lvl="0" indent="8064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latin typeface="Calibri Light"/>
                <a:cs typeface="Calibri Light"/>
              </a:rPr>
              <a:t>Após</a:t>
            </a:r>
            <a:r>
              <a:rPr lang="pt-BR" sz="2800" spc="-4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Sansão</a:t>
            </a:r>
            <a:r>
              <a:rPr lang="pt-BR" sz="2800" spc="-60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o</a:t>
            </a:r>
            <a:r>
              <a:rPr lang="pt-BR" sz="2800" spc="-50" dirty="0">
                <a:latin typeface="Calibri Light"/>
                <a:cs typeface="Calibri Light"/>
              </a:rPr>
              <a:t> </a:t>
            </a:r>
            <a:r>
              <a:rPr lang="pt-BR" sz="2800" spc="-10" dirty="0">
                <a:latin typeface="Calibri Light"/>
                <a:cs typeface="Calibri Light"/>
              </a:rPr>
              <a:t>sacerdote</a:t>
            </a:r>
            <a:r>
              <a:rPr lang="pt-BR" sz="2800" spc="-4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Eli</a:t>
            </a:r>
            <a:r>
              <a:rPr lang="pt-BR" sz="2800" spc="-65" dirty="0">
                <a:latin typeface="Calibri Light"/>
                <a:cs typeface="Calibri Light"/>
              </a:rPr>
              <a:t> </a:t>
            </a:r>
            <a:r>
              <a:rPr lang="pt-BR" sz="2800" spc="-10" dirty="0">
                <a:latin typeface="Calibri Light"/>
                <a:cs typeface="Calibri Light"/>
              </a:rPr>
              <a:t>liderou e por último o</a:t>
            </a:r>
            <a:r>
              <a:rPr lang="pt-BR" sz="2800" spc="-65" dirty="0">
                <a:latin typeface="Calibri Light"/>
                <a:cs typeface="Calibri Light"/>
              </a:rPr>
              <a:t> </a:t>
            </a:r>
            <a:r>
              <a:rPr lang="pt-BR" sz="2800" spc="-10" dirty="0">
                <a:latin typeface="Calibri Light"/>
                <a:cs typeface="Calibri Light"/>
              </a:rPr>
              <a:t>sacerdote</a:t>
            </a:r>
            <a:r>
              <a:rPr lang="pt-BR" sz="2800" spc="-65" dirty="0">
                <a:latin typeface="Calibri Light"/>
                <a:cs typeface="Calibri Light"/>
              </a:rPr>
              <a:t> </a:t>
            </a:r>
            <a:r>
              <a:rPr lang="pt-BR" sz="2800" dirty="0">
                <a:latin typeface="Calibri Light"/>
                <a:cs typeface="Calibri Light"/>
              </a:rPr>
              <a:t>Samuel em </a:t>
            </a:r>
            <a:r>
              <a:rPr lang="pt-BR" sz="2800" spc="-20" dirty="0">
                <a:latin typeface="Calibri Light"/>
                <a:cs typeface="Calibri Light"/>
              </a:rPr>
              <a:t>1016</a:t>
            </a:r>
            <a:r>
              <a:rPr lang="pt-BR" sz="2800" spc="-135" dirty="0">
                <a:latin typeface="Calibri Light"/>
                <a:cs typeface="Calibri Light"/>
              </a:rPr>
              <a:t> </a:t>
            </a:r>
            <a:r>
              <a:rPr lang="pt-BR" sz="2800" spc="-20" dirty="0" err="1">
                <a:latin typeface="Calibri Light"/>
                <a:cs typeface="Calibri Light"/>
              </a:rPr>
              <a:t>aC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57088" y="0"/>
            <a:ext cx="6535420" cy="6858000"/>
            <a:chOff x="5657088" y="0"/>
            <a:chExt cx="653542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7088" y="0"/>
              <a:ext cx="6534911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95950" y="5872734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299"/>
                  </a:lnTo>
                  <a:lnTo>
                    <a:pt x="1260348" y="495299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26655" y="5816219"/>
              <a:ext cx="995680" cy="171450"/>
            </a:xfrm>
            <a:custGeom>
              <a:avLst/>
              <a:gdLst/>
              <a:ahLst/>
              <a:cxnLst/>
              <a:rect l="l" t="t" r="r" b="b"/>
              <a:pathLst>
                <a:path w="995679" h="171450">
                  <a:moveTo>
                    <a:pt x="0" y="170827"/>
                  </a:moveTo>
                  <a:lnTo>
                    <a:pt x="995552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6816" y="5905500"/>
              <a:ext cx="1134617" cy="51128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95950" y="5872734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75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OTONIEL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43562" y="5021135"/>
            <a:ext cx="2058670" cy="563880"/>
            <a:chOff x="5643562" y="5021135"/>
            <a:chExt cx="2058670" cy="563880"/>
          </a:xfrm>
        </p:grpSpPr>
        <p:sp>
          <p:nvSpPr>
            <p:cNvPr id="9" name="object 9"/>
            <p:cNvSpPr/>
            <p:nvPr/>
          </p:nvSpPr>
          <p:spPr>
            <a:xfrm>
              <a:off x="5657850" y="5040629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657850" y="5035422"/>
              <a:ext cx="2030095" cy="501015"/>
            </a:xfrm>
            <a:custGeom>
              <a:avLst/>
              <a:gdLst/>
              <a:ahLst/>
              <a:cxnLst/>
              <a:rect l="l" t="t" r="r" b="b"/>
              <a:pathLst>
                <a:path w="2030095" h="501014">
                  <a:moveTo>
                    <a:pt x="0" y="500506"/>
                  </a:moveTo>
                  <a:lnTo>
                    <a:pt x="1260348" y="500506"/>
                  </a:lnTo>
                  <a:lnTo>
                    <a:pt x="1260348" y="5206"/>
                  </a:lnTo>
                  <a:lnTo>
                    <a:pt x="0" y="5206"/>
                  </a:lnTo>
                  <a:lnTo>
                    <a:pt x="0" y="500506"/>
                  </a:lnTo>
                  <a:close/>
                </a:path>
                <a:path w="2030095" h="501014">
                  <a:moveTo>
                    <a:pt x="1330705" y="119506"/>
                  </a:moveTo>
                  <a:lnTo>
                    <a:pt x="2029841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8528" y="5073408"/>
              <a:ext cx="1094994" cy="51128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657850" y="5040629"/>
            <a:ext cx="1260475" cy="4953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234315">
              <a:lnSpc>
                <a:spcPct val="100000"/>
              </a:lnSpc>
              <a:spcBef>
                <a:spcPts val="75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SANSÃO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873045" y="5106987"/>
            <a:ext cx="3334385" cy="740410"/>
            <a:chOff x="8873045" y="5106987"/>
            <a:chExt cx="3334385" cy="740410"/>
          </a:xfrm>
        </p:grpSpPr>
        <p:sp>
          <p:nvSpPr>
            <p:cNvPr id="14" name="object 14"/>
            <p:cNvSpPr/>
            <p:nvPr/>
          </p:nvSpPr>
          <p:spPr>
            <a:xfrm>
              <a:off x="10932413" y="5302757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299"/>
                  </a:lnTo>
                  <a:lnTo>
                    <a:pt x="1260348" y="495299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932413" y="5302757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0" y="495299"/>
                  </a:moveTo>
                  <a:lnTo>
                    <a:pt x="1260348" y="495299"/>
                  </a:lnTo>
                  <a:lnTo>
                    <a:pt x="1260348" y="0"/>
                  </a:lnTo>
                  <a:lnTo>
                    <a:pt x="0" y="0"/>
                  </a:lnTo>
                  <a:lnTo>
                    <a:pt x="0" y="495299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887332" y="5121275"/>
              <a:ext cx="1974850" cy="295910"/>
            </a:xfrm>
            <a:custGeom>
              <a:avLst/>
              <a:gdLst/>
              <a:ahLst/>
              <a:cxnLst/>
              <a:rect l="l" t="t" r="r" b="b"/>
              <a:pathLst>
                <a:path w="1974850" h="295910">
                  <a:moveTo>
                    <a:pt x="1974723" y="295783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99875" y="5335524"/>
              <a:ext cx="739901" cy="51128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0932414" y="5302758"/>
            <a:ext cx="1260475" cy="4953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412115">
              <a:lnSpc>
                <a:spcPct val="100000"/>
              </a:lnSpc>
              <a:spcBef>
                <a:spcPts val="755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IBZÃ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43562" y="3865054"/>
            <a:ext cx="2491740" cy="1123950"/>
            <a:chOff x="5643562" y="3865054"/>
            <a:chExt cx="2491740" cy="1123950"/>
          </a:xfrm>
        </p:grpSpPr>
        <p:sp>
          <p:nvSpPr>
            <p:cNvPr id="20" name="object 20"/>
            <p:cNvSpPr/>
            <p:nvPr/>
          </p:nvSpPr>
          <p:spPr>
            <a:xfrm>
              <a:off x="5657850" y="3879341"/>
              <a:ext cx="1329055" cy="1076325"/>
            </a:xfrm>
            <a:custGeom>
              <a:avLst/>
              <a:gdLst/>
              <a:ahLst/>
              <a:cxnLst/>
              <a:rect l="l" t="t" r="r" b="b"/>
              <a:pathLst>
                <a:path w="1329054" h="1076325">
                  <a:moveTo>
                    <a:pt x="1328927" y="0"/>
                  </a:moveTo>
                  <a:lnTo>
                    <a:pt x="0" y="0"/>
                  </a:lnTo>
                  <a:lnTo>
                    <a:pt x="0" y="1075943"/>
                  </a:lnTo>
                  <a:lnTo>
                    <a:pt x="1328927" y="1075943"/>
                  </a:lnTo>
                  <a:lnTo>
                    <a:pt x="1328927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57850" y="3879341"/>
              <a:ext cx="2463165" cy="1076325"/>
            </a:xfrm>
            <a:custGeom>
              <a:avLst/>
              <a:gdLst/>
              <a:ahLst/>
              <a:cxnLst/>
              <a:rect l="l" t="t" r="r" b="b"/>
              <a:pathLst>
                <a:path w="2463165" h="1076325">
                  <a:moveTo>
                    <a:pt x="0" y="1075943"/>
                  </a:moveTo>
                  <a:lnTo>
                    <a:pt x="1328927" y="1075943"/>
                  </a:lnTo>
                  <a:lnTo>
                    <a:pt x="1328927" y="0"/>
                  </a:lnTo>
                  <a:lnTo>
                    <a:pt x="0" y="0"/>
                  </a:lnTo>
                  <a:lnTo>
                    <a:pt x="0" y="1075943"/>
                  </a:lnTo>
                  <a:close/>
                </a:path>
                <a:path w="2463165" h="1076325">
                  <a:moveTo>
                    <a:pt x="1403096" y="248284"/>
                  </a:moveTo>
                  <a:lnTo>
                    <a:pt x="2462910" y="5626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42431" y="3928884"/>
              <a:ext cx="1224534" cy="51128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0363" y="4203204"/>
              <a:ext cx="790193" cy="5112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5960" y="4477524"/>
              <a:ext cx="1105662" cy="51128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5657850" y="3879341"/>
            <a:ext cx="1329055" cy="107632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229235" marR="222885" algn="ctr">
              <a:lnSpc>
                <a:spcPct val="100000"/>
              </a:lnSpc>
              <a:spcBef>
                <a:spcPts val="87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DÉBORA,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ELI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SAMUEL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26429" y="3182873"/>
            <a:ext cx="2212975" cy="544195"/>
            <a:chOff x="5726429" y="3182873"/>
            <a:chExt cx="2212975" cy="544195"/>
          </a:xfrm>
        </p:grpSpPr>
        <p:sp>
          <p:nvSpPr>
            <p:cNvPr id="27" name="object 27"/>
            <p:cNvSpPr/>
            <p:nvPr/>
          </p:nvSpPr>
          <p:spPr>
            <a:xfrm>
              <a:off x="5726429" y="3182873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057135" y="3254501"/>
              <a:ext cx="868044" cy="43180"/>
            </a:xfrm>
            <a:custGeom>
              <a:avLst/>
              <a:gdLst/>
              <a:ahLst/>
              <a:cxnLst/>
              <a:rect l="l" t="t" r="r" b="b"/>
              <a:pathLst>
                <a:path w="868045" h="43179">
                  <a:moveTo>
                    <a:pt x="0" y="42672"/>
                  </a:moveTo>
                  <a:lnTo>
                    <a:pt x="867664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29299" y="3215652"/>
              <a:ext cx="1070609" cy="511289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5726429" y="3182873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74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ABDOM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695950" y="2484882"/>
            <a:ext cx="2765425" cy="546100"/>
            <a:chOff x="5695950" y="2484882"/>
            <a:chExt cx="2765425" cy="546100"/>
          </a:xfrm>
        </p:grpSpPr>
        <p:sp>
          <p:nvSpPr>
            <p:cNvPr id="32" name="object 32"/>
            <p:cNvSpPr/>
            <p:nvPr/>
          </p:nvSpPr>
          <p:spPr>
            <a:xfrm>
              <a:off x="5695950" y="2484882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026655" y="2599182"/>
              <a:ext cx="1419860" cy="332740"/>
            </a:xfrm>
            <a:custGeom>
              <a:avLst/>
              <a:gdLst/>
              <a:ahLst/>
              <a:cxnLst/>
              <a:rect l="l" t="t" r="r" b="b"/>
              <a:pathLst>
                <a:path w="1419859" h="332739">
                  <a:moveTo>
                    <a:pt x="0" y="0"/>
                  </a:moveTo>
                  <a:lnTo>
                    <a:pt x="1419860" y="332613"/>
                  </a:lnTo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32931" y="2519184"/>
              <a:ext cx="800862" cy="511289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695950" y="2484882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382270">
              <a:lnSpc>
                <a:spcPct val="100000"/>
              </a:lnSpc>
              <a:spcBef>
                <a:spcPts val="755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TOLA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431337" y="344868"/>
            <a:ext cx="2719070" cy="578485"/>
            <a:chOff x="9431337" y="344868"/>
            <a:chExt cx="2719070" cy="578485"/>
          </a:xfrm>
        </p:grpSpPr>
        <p:sp>
          <p:nvSpPr>
            <p:cNvPr id="37" name="object 37"/>
            <p:cNvSpPr/>
            <p:nvPr/>
          </p:nvSpPr>
          <p:spPr>
            <a:xfrm>
              <a:off x="10889741" y="378714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445625" y="359156"/>
              <a:ext cx="1374140" cy="133985"/>
            </a:xfrm>
            <a:custGeom>
              <a:avLst/>
              <a:gdLst/>
              <a:ahLst/>
              <a:cxnLst/>
              <a:rect l="l" t="t" r="r" b="b"/>
              <a:pathLst>
                <a:path w="1374140" h="133984">
                  <a:moveTo>
                    <a:pt x="1373758" y="13385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71275" y="411492"/>
              <a:ext cx="1113281" cy="51128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0889742" y="378713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3980" rIns="0" bIns="0" rtlCol="0">
            <a:spAutoFit/>
          </a:bodyPr>
          <a:lstStyle/>
          <a:p>
            <a:pPr marL="227329">
              <a:lnSpc>
                <a:spcPct val="100000"/>
              </a:lnSpc>
              <a:spcBef>
                <a:spcPts val="74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SANGAR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161462" y="1359471"/>
            <a:ext cx="2988945" cy="643890"/>
            <a:chOff x="9161462" y="1359471"/>
            <a:chExt cx="2988945" cy="643890"/>
          </a:xfrm>
        </p:grpSpPr>
        <p:sp>
          <p:nvSpPr>
            <p:cNvPr id="42" name="object 42"/>
            <p:cNvSpPr/>
            <p:nvPr/>
          </p:nvSpPr>
          <p:spPr>
            <a:xfrm>
              <a:off x="10889742" y="1457705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175750" y="1373758"/>
              <a:ext cx="1644014" cy="198755"/>
            </a:xfrm>
            <a:custGeom>
              <a:avLst/>
              <a:gdLst/>
              <a:ahLst/>
              <a:cxnLst/>
              <a:rect l="l" t="t" r="r" b="b"/>
              <a:pathLst>
                <a:path w="1644015" h="198755">
                  <a:moveTo>
                    <a:pt x="1643633" y="198246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096244" y="1492008"/>
              <a:ext cx="861822" cy="511289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10889742" y="1457705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352425">
              <a:lnSpc>
                <a:spcPct val="100000"/>
              </a:lnSpc>
              <a:spcBef>
                <a:spcPts val="750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ELOM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0246042" y="2470594"/>
            <a:ext cx="1961514" cy="560070"/>
            <a:chOff x="10246042" y="2470594"/>
            <a:chExt cx="1961514" cy="560070"/>
          </a:xfrm>
        </p:grpSpPr>
        <p:sp>
          <p:nvSpPr>
            <p:cNvPr id="47" name="object 47"/>
            <p:cNvSpPr/>
            <p:nvPr/>
          </p:nvSpPr>
          <p:spPr>
            <a:xfrm>
              <a:off x="10932414" y="2484882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932414" y="2484882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0" y="495300"/>
                  </a:moveTo>
                  <a:lnTo>
                    <a:pt x="1260348" y="495300"/>
                  </a:lnTo>
                  <a:lnTo>
                    <a:pt x="1260348" y="0"/>
                  </a:lnTo>
                  <a:lnTo>
                    <a:pt x="0" y="0"/>
                  </a:lnTo>
                  <a:lnTo>
                    <a:pt x="0" y="495300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260330" y="2599182"/>
              <a:ext cx="601980" cy="3175"/>
            </a:xfrm>
            <a:custGeom>
              <a:avLst/>
              <a:gdLst/>
              <a:ahLst/>
              <a:cxnLst/>
              <a:rect l="l" t="t" r="r" b="b"/>
              <a:pathLst>
                <a:path w="601979" h="3175">
                  <a:moveTo>
                    <a:pt x="601726" y="0"/>
                  </a:moveTo>
                  <a:lnTo>
                    <a:pt x="0" y="3175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18164" y="2519184"/>
              <a:ext cx="704850" cy="511289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10932414" y="2484882"/>
            <a:ext cx="1260475" cy="4953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55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JAIR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0484929" y="3042475"/>
            <a:ext cx="1722120" cy="890269"/>
            <a:chOff x="10484929" y="3042475"/>
            <a:chExt cx="1722120" cy="890269"/>
          </a:xfrm>
        </p:grpSpPr>
        <p:sp>
          <p:nvSpPr>
            <p:cNvPr id="53" name="object 53"/>
            <p:cNvSpPr/>
            <p:nvPr/>
          </p:nvSpPr>
          <p:spPr>
            <a:xfrm>
              <a:off x="10932414" y="3388614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0932414" y="3388614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0" y="495300"/>
                  </a:moveTo>
                  <a:lnTo>
                    <a:pt x="1260348" y="495300"/>
                  </a:lnTo>
                  <a:lnTo>
                    <a:pt x="1260348" y="0"/>
                  </a:lnTo>
                  <a:lnTo>
                    <a:pt x="0" y="0"/>
                  </a:lnTo>
                  <a:lnTo>
                    <a:pt x="0" y="495300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499217" y="3056763"/>
              <a:ext cx="363220" cy="446405"/>
            </a:xfrm>
            <a:custGeom>
              <a:avLst/>
              <a:gdLst/>
              <a:ahLst/>
              <a:cxnLst/>
              <a:rect l="l" t="t" r="r" b="b"/>
              <a:pathLst>
                <a:path w="363220" h="446404">
                  <a:moveTo>
                    <a:pt x="362838" y="44615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58728" y="3421392"/>
              <a:ext cx="822198" cy="511289"/>
            </a:xfrm>
            <a:prstGeom prst="rect">
              <a:avLst/>
            </a:prstGeom>
          </p:spPr>
        </p:pic>
      </p:grpSp>
      <p:sp>
        <p:nvSpPr>
          <p:cNvPr id="57" name="object 57"/>
          <p:cNvSpPr txBox="1"/>
          <p:nvPr/>
        </p:nvSpPr>
        <p:spPr>
          <a:xfrm>
            <a:off x="10932414" y="3388614"/>
            <a:ext cx="1260475" cy="4953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75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JEFTÉ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9651047" y="4007675"/>
            <a:ext cx="2499360" cy="829310"/>
            <a:chOff x="9651047" y="4007675"/>
            <a:chExt cx="2499360" cy="829310"/>
          </a:xfrm>
        </p:grpSpPr>
        <p:sp>
          <p:nvSpPr>
            <p:cNvPr id="59" name="object 59"/>
            <p:cNvSpPr/>
            <p:nvPr/>
          </p:nvSpPr>
          <p:spPr>
            <a:xfrm>
              <a:off x="10889741" y="4292346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299"/>
                  </a:lnTo>
                  <a:lnTo>
                    <a:pt x="1260348" y="495299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665334" y="4021963"/>
              <a:ext cx="1154430" cy="384810"/>
            </a:xfrm>
            <a:custGeom>
              <a:avLst/>
              <a:gdLst/>
              <a:ahLst/>
              <a:cxnLst/>
              <a:rect l="l" t="t" r="r" b="b"/>
              <a:pathLst>
                <a:path w="1154429" h="384810">
                  <a:moveTo>
                    <a:pt x="1154049" y="38468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116055" y="4325124"/>
              <a:ext cx="822198" cy="511289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10889742" y="4292346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372110">
              <a:lnSpc>
                <a:spcPct val="100000"/>
              </a:lnSpc>
              <a:spcBef>
                <a:spcPts val="755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EÚDE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726429" y="1706117"/>
            <a:ext cx="2719070" cy="544830"/>
            <a:chOff x="5726429" y="1706117"/>
            <a:chExt cx="2719070" cy="544830"/>
          </a:xfrm>
        </p:grpSpPr>
        <p:sp>
          <p:nvSpPr>
            <p:cNvPr id="64" name="object 64"/>
            <p:cNvSpPr/>
            <p:nvPr/>
          </p:nvSpPr>
          <p:spPr>
            <a:xfrm>
              <a:off x="5726429" y="1706117"/>
              <a:ext cx="1260475" cy="495300"/>
            </a:xfrm>
            <a:custGeom>
              <a:avLst/>
              <a:gdLst/>
              <a:ahLst/>
              <a:cxnLst/>
              <a:rect l="l" t="t" r="r" b="b"/>
              <a:pathLst>
                <a:path w="1260475" h="495300">
                  <a:moveTo>
                    <a:pt x="1260348" y="0"/>
                  </a:moveTo>
                  <a:lnTo>
                    <a:pt x="0" y="0"/>
                  </a:lnTo>
                  <a:lnTo>
                    <a:pt x="0" y="495300"/>
                  </a:lnTo>
                  <a:lnTo>
                    <a:pt x="1260348" y="495300"/>
                  </a:lnTo>
                  <a:lnTo>
                    <a:pt x="1260348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057135" y="1820417"/>
              <a:ext cx="1374140" cy="415925"/>
            </a:xfrm>
            <a:custGeom>
              <a:avLst/>
              <a:gdLst/>
              <a:ahLst/>
              <a:cxnLst/>
              <a:rect l="l" t="t" r="r" b="b"/>
              <a:pathLst>
                <a:path w="1374140" h="415925">
                  <a:moveTo>
                    <a:pt x="0" y="0"/>
                  </a:moveTo>
                  <a:lnTo>
                    <a:pt x="1373632" y="415798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36919" y="1738896"/>
              <a:ext cx="1055370" cy="511289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5726429" y="1706117"/>
            <a:ext cx="1260475" cy="495300"/>
          </a:xfrm>
          <a:prstGeom prst="rect">
            <a:avLst/>
          </a:prstGeom>
          <a:ln w="28575">
            <a:solidFill>
              <a:srgbClr val="FFFFFF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74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GIDEÃO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657088" y="0"/>
            <a:ext cx="3144520" cy="1022985"/>
          </a:xfrm>
          <a:prstGeom prst="rect">
            <a:avLst/>
          </a:prstGeom>
          <a:solidFill>
            <a:srgbClr val="FFCC99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3675"/>
              </a:lnSpc>
            </a:pPr>
            <a:r>
              <a:rPr sz="3200" dirty="0">
                <a:latin typeface="Franklin Gothic Medium"/>
                <a:cs typeface="Franklin Gothic Medium"/>
              </a:rPr>
              <a:t>JUÍZES</a:t>
            </a:r>
            <a:r>
              <a:rPr sz="3200" spc="-85" dirty="0">
                <a:latin typeface="Franklin Gothic Medium"/>
                <a:cs typeface="Franklin Gothic Medium"/>
              </a:rPr>
              <a:t> </a:t>
            </a:r>
            <a:r>
              <a:rPr sz="3200" spc="-10" dirty="0">
                <a:latin typeface="Franklin Gothic Medium"/>
                <a:cs typeface="Franklin Gothic Medium"/>
              </a:rPr>
              <a:t>LOCAIS</a:t>
            </a:r>
            <a:endParaRPr sz="3200" dirty="0">
              <a:latin typeface="Franklin Gothic Medium"/>
              <a:cs typeface="Franklin Gothic Medium"/>
            </a:endParaRPr>
          </a:p>
          <a:p>
            <a:pPr marL="1270" algn="ctr">
              <a:lnSpc>
                <a:spcPct val="100000"/>
              </a:lnSpc>
            </a:pPr>
            <a:r>
              <a:rPr sz="3200" dirty="0">
                <a:latin typeface="Franklin Gothic Medium"/>
                <a:cs typeface="Franklin Gothic Medium"/>
              </a:rPr>
              <a:t>EM</a:t>
            </a:r>
            <a:r>
              <a:rPr sz="3200" spc="30" dirty="0">
                <a:latin typeface="Franklin Gothic Medium"/>
                <a:cs typeface="Franklin Gothic Medium"/>
              </a:rPr>
              <a:t> </a:t>
            </a:r>
            <a:r>
              <a:rPr sz="3200" spc="-10" dirty="0">
                <a:latin typeface="Franklin Gothic Medium"/>
                <a:cs typeface="Franklin Gothic Medium"/>
              </a:rPr>
              <a:t>ISRAEL</a:t>
            </a:r>
            <a:endParaRPr sz="3200" dirty="0">
              <a:latin typeface="Franklin Gothic Medium"/>
              <a:cs typeface="Franklin Gothic Medium"/>
            </a:endParaRPr>
          </a:p>
        </p:txBody>
      </p:sp>
      <p:sp>
        <p:nvSpPr>
          <p:cNvPr id="71" name="Espaço Reservado para Número de Slide 70">
            <a:extLst>
              <a:ext uri="{FF2B5EF4-FFF2-40B4-BE49-F238E27FC236}">
                <a16:creationId xmlns:a16="http://schemas.microsoft.com/office/drawing/2014/main" id="{F0653350-07B8-A48E-EE74-A585731231E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14</a:t>
            </a:fld>
            <a:endParaRPr lang="pt-BR" spc="-25" dirty="0">
              <a:latin typeface="Calibri"/>
              <a:cs typeface="Calibri"/>
            </a:endParaRPr>
          </a:p>
        </p:txBody>
      </p:sp>
      <p:graphicFrame>
        <p:nvGraphicFramePr>
          <p:cNvPr id="72" name="Tabela 71">
            <a:extLst>
              <a:ext uri="{FF2B5EF4-FFF2-40B4-BE49-F238E27FC236}">
                <a16:creationId xmlns:a16="http://schemas.microsoft.com/office/drawing/2014/main" id="{F7985DFD-0EF6-62D7-FC1A-F1A98C401DD4}"/>
              </a:ext>
            </a:extLst>
          </p:cNvPr>
          <p:cNvGraphicFramePr>
            <a:graphicFrameLocks noGrp="1"/>
          </p:cNvGraphicFramePr>
          <p:nvPr/>
        </p:nvGraphicFramePr>
        <p:xfrm>
          <a:off x="25130" y="-21419"/>
          <a:ext cx="5004047" cy="6879419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</a:tblPr>
              <a:tblGrid>
                <a:gridCol w="611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672">
                <a:tc gridSpan="3"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Governantes antes de Saul ser rei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67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Nº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Juiz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Referência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01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Otoniel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3.9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02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Eúde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3.15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03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Sangar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3.31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04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Débora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4.5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05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Gideão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6.36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06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Abimeleque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9.1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07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Tola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10.1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08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Jair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10.3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09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Jefté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11.11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Ibsã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12.8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Abdom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12.13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Sansão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Jz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16.30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5148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Eli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 </a:t>
                      </a: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Sm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4.18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3677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>
                        <a:defRPr b="1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Samuel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 </a:t>
                      </a:r>
                      <a:r>
                        <a:rPr lang="pt-BR" sz="2800" b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Sm</a:t>
                      </a:r>
                      <a:r>
                        <a:rPr lang="pt-BR" sz="2800" b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7.15</a:t>
                      </a:r>
                      <a:endParaRPr lang="pt-BR" sz="2800" b="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8" grpId="0"/>
      <p:bldP spid="25" grpId="0"/>
      <p:bldP spid="30" grpId="0" animBg="1"/>
      <p:bldP spid="35" grpId="0" animBg="1"/>
      <p:bldP spid="40" grpId="0" animBg="1"/>
      <p:bldP spid="45" grpId="0" animBg="1"/>
      <p:bldP spid="57" grpId="0"/>
      <p:bldP spid="62" grpId="0" animBg="1"/>
      <p:bldP spid="67" grpId="0" animBg="1"/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6100" y="0"/>
            <a:ext cx="12861700" cy="6737101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1049020">
              <a:spcBef>
                <a:spcPts val="400"/>
              </a:spcBef>
            </a:pP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Soma</a:t>
            </a:r>
            <a:r>
              <a:rPr lang="pt-BR" sz="2800" b="0" spc="-9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dos</a:t>
            </a:r>
            <a:r>
              <a:rPr lang="pt-BR" sz="2800" b="0" spc="-8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períodos</a:t>
            </a:r>
            <a:r>
              <a:rPr lang="pt-BR" sz="2800" b="0" spc="-7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quando</a:t>
            </a:r>
            <a:r>
              <a:rPr lang="pt-BR" sz="2800" b="0" spc="-9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dominados</a:t>
            </a:r>
            <a:r>
              <a:rPr lang="pt-BR" sz="2800" b="0" spc="-8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por</a:t>
            </a:r>
            <a:r>
              <a:rPr lang="pt-BR" sz="2800" b="0" spc="-8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outros</a:t>
            </a:r>
            <a:r>
              <a:rPr lang="pt-BR"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povos</a:t>
            </a:r>
            <a:r>
              <a:rPr lang="pt-BR" sz="2800" b="0" spc="-7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=</a:t>
            </a:r>
            <a:r>
              <a:rPr lang="pt-BR" sz="2800" b="0" spc="-5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FF0000"/>
                </a:solidFill>
                <a:latin typeface="Calibri Light"/>
                <a:cs typeface="Calibri Light"/>
              </a:rPr>
              <a:t>111</a:t>
            </a:r>
            <a:r>
              <a:rPr lang="pt-BR" sz="2800" b="0" spc="-145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lang="pt-BR" sz="2800" b="0" spc="-20" dirty="0">
                <a:solidFill>
                  <a:srgbClr val="FF0000"/>
                </a:solidFill>
                <a:latin typeface="Calibri Light"/>
                <a:cs typeface="Calibri Light"/>
              </a:rPr>
              <a:t>anos </a:t>
            </a:r>
          </a:p>
          <a:p>
            <a:pPr marL="12700" marR="1049020">
              <a:spcBef>
                <a:spcPts val="400"/>
              </a:spcBef>
            </a:pPr>
            <a:r>
              <a:rPr lang="pt-BR" sz="2800" b="0" dirty="0">
                <a:latin typeface="Calibri Light"/>
                <a:cs typeface="Calibri Light"/>
              </a:rPr>
              <a:t>Soma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dos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períodos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em</a:t>
            </a:r>
            <a:r>
              <a:rPr lang="pt-BR" sz="2800" b="0" spc="-5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que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os</a:t>
            </a:r>
            <a:r>
              <a:rPr lang="pt-BR" sz="2800" b="0" spc="-5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juízes</a:t>
            </a:r>
            <a:r>
              <a:rPr lang="pt-BR" sz="2800" b="0" spc="-6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dirigiam</a:t>
            </a:r>
            <a:r>
              <a:rPr lang="pt-BR" sz="2800" b="0" spc="-6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a</a:t>
            </a:r>
            <a:r>
              <a:rPr lang="pt-BR" sz="2800" b="0" spc="-65" dirty="0">
                <a:latin typeface="Calibri Light"/>
                <a:cs typeface="Calibri Light"/>
              </a:rPr>
              <a:t> tribo</a:t>
            </a:r>
            <a:r>
              <a:rPr lang="pt-BR" sz="2800" b="0" spc="-8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=</a:t>
            </a:r>
            <a:r>
              <a:rPr lang="pt-BR" sz="2800" b="0" spc="-3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344</a:t>
            </a:r>
            <a:r>
              <a:rPr lang="pt-BR" sz="2800" b="0" spc="-130" dirty="0">
                <a:latin typeface="Calibri Light"/>
                <a:cs typeface="Calibri Light"/>
              </a:rPr>
              <a:t> </a:t>
            </a:r>
            <a:r>
              <a:rPr lang="pt-BR" sz="2800" b="0" spc="-20" dirty="0">
                <a:latin typeface="Calibri Light"/>
                <a:cs typeface="Calibri Light"/>
              </a:rPr>
              <a:t>anos</a:t>
            </a:r>
          </a:p>
          <a:p>
            <a:pPr marL="12700" marR="1049020">
              <a:spcBef>
                <a:spcPts val="400"/>
              </a:spcBef>
            </a:pPr>
            <a:r>
              <a:rPr lang="pt-BR" sz="2800" b="0" dirty="0">
                <a:latin typeface="Calibri Light"/>
                <a:cs typeface="Calibri Light"/>
              </a:rPr>
              <a:t>Ciclo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nas</a:t>
            </a:r>
            <a:r>
              <a:rPr lang="pt-BR" sz="2800" b="0" spc="-4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12</a:t>
            </a:r>
            <a:r>
              <a:rPr lang="pt-BR" sz="2800" b="0" spc="-25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tribos:</a:t>
            </a:r>
          </a:p>
          <a:p>
            <a:pPr marL="12700" marR="1049020">
              <a:spcBef>
                <a:spcPts val="400"/>
              </a:spcBef>
            </a:pPr>
            <a:r>
              <a:rPr lang="pt-BR" sz="2800" b="0" dirty="0">
                <a:latin typeface="Calibri Light"/>
                <a:cs typeface="Calibri Light"/>
              </a:rPr>
              <a:t>7</a:t>
            </a:r>
            <a:r>
              <a:rPr lang="pt-BR" sz="2800" b="0" spc="-50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apostasias,</a:t>
            </a:r>
            <a:r>
              <a:rPr lang="pt-BR" sz="2800" b="0" spc="-5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7</a:t>
            </a:r>
            <a:r>
              <a:rPr lang="pt-BR" sz="2800" b="0" spc="-4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servidões</a:t>
            </a:r>
            <a:r>
              <a:rPr lang="pt-BR" sz="2800" b="0" spc="-2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por</a:t>
            </a:r>
            <a:r>
              <a:rPr lang="pt-BR" sz="2800" b="0" spc="-4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7</a:t>
            </a:r>
            <a:r>
              <a:rPr lang="pt-BR" sz="2800" b="0" spc="-4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nações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com</a:t>
            </a:r>
            <a:r>
              <a:rPr lang="pt-BR" sz="2800" b="0" spc="-4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7</a:t>
            </a:r>
            <a:r>
              <a:rPr lang="pt-BR" sz="2800" b="0" spc="-45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livramentos.</a:t>
            </a:r>
            <a:r>
              <a:rPr lang="pt-BR" sz="2800" b="0" spc="-2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(</a:t>
            </a:r>
            <a:r>
              <a:rPr lang="pt-BR" sz="2800" b="0" dirty="0" err="1">
                <a:latin typeface="Calibri Light"/>
                <a:cs typeface="Calibri Light"/>
              </a:rPr>
              <a:t>Jz</a:t>
            </a:r>
            <a:r>
              <a:rPr lang="pt-BR" sz="2800" b="0" spc="-6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3.7</a:t>
            </a:r>
            <a:r>
              <a:rPr lang="pt-BR" sz="2800" b="0" spc="-3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ao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16.31): </a:t>
            </a:r>
          </a:p>
          <a:p>
            <a:pPr marL="12700" marR="1049020">
              <a:spcBef>
                <a:spcPts val="400"/>
              </a:spcBef>
            </a:pPr>
            <a:r>
              <a:rPr lang="pt-BR" sz="2800" b="0" dirty="0">
                <a:solidFill>
                  <a:srgbClr val="CC0000"/>
                </a:solidFill>
                <a:latin typeface="Calibri Light"/>
                <a:cs typeface="Calibri Light"/>
              </a:rPr>
              <a:t>1ª</a:t>
            </a:r>
            <a:r>
              <a:rPr lang="pt-BR" sz="2800" b="0" spc="-6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CC0000"/>
                </a:solidFill>
                <a:latin typeface="Calibri Light"/>
                <a:cs typeface="Calibri Light"/>
              </a:rPr>
              <a:t>servidão</a:t>
            </a:r>
            <a:r>
              <a:rPr lang="pt-BR" sz="2800" b="0" spc="-5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lang="pt-BR" sz="2800" b="0" dirty="0">
                <a:solidFill>
                  <a:srgbClr val="CC0000"/>
                </a:solidFill>
                <a:latin typeface="Calibri Light"/>
                <a:cs typeface="Calibri Light"/>
              </a:rPr>
              <a:t>1365</a:t>
            </a:r>
            <a:r>
              <a:rPr lang="pt-BR" sz="2800" b="0" dirty="0">
                <a:latin typeface="Calibri Light"/>
                <a:cs typeface="Calibri Light"/>
              </a:rPr>
              <a:t>,</a:t>
            </a:r>
            <a:r>
              <a:rPr lang="pt-BR" sz="2800" b="0" spc="-35" dirty="0">
                <a:latin typeface="Calibri Light"/>
                <a:cs typeface="Calibri Light"/>
              </a:rPr>
              <a:t> </a:t>
            </a:r>
            <a:r>
              <a:rPr lang="pt-BR" sz="2800" b="0" spc="-10" dirty="0">
                <a:latin typeface="Calibri Light"/>
                <a:cs typeface="Calibri Light"/>
              </a:rPr>
              <a:t>Mesopotâmia</a:t>
            </a:r>
            <a:r>
              <a:rPr lang="pt-BR"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-</a:t>
            </a:r>
            <a:r>
              <a:rPr lang="pt-BR" sz="2800" b="0" spc="-6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juiz,</a:t>
            </a:r>
            <a:r>
              <a:rPr lang="pt-BR" sz="2800" b="0" spc="-70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Otoniel,</a:t>
            </a:r>
            <a:r>
              <a:rPr lang="pt-BR" sz="2800" b="0" spc="-45" dirty="0">
                <a:latin typeface="Calibri Light"/>
                <a:cs typeface="Calibri Light"/>
              </a:rPr>
              <a:t> </a:t>
            </a:r>
            <a:r>
              <a:rPr lang="pt-BR" sz="2800" b="0" spc="-20" dirty="0">
                <a:latin typeface="Calibri Light"/>
                <a:cs typeface="Calibri Light"/>
              </a:rPr>
              <a:t>3.5-</a:t>
            </a:r>
            <a:r>
              <a:rPr lang="pt-BR" sz="2800" b="0" spc="-50" dirty="0">
                <a:latin typeface="Calibri Light"/>
                <a:cs typeface="Calibri Light"/>
              </a:rPr>
              <a:t>9</a:t>
            </a:r>
          </a:p>
          <a:p>
            <a:pPr marL="12700" marR="1049020">
              <a:spcBef>
                <a:spcPts val="400"/>
              </a:spcBef>
            </a:pP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2ª</a:t>
            </a:r>
            <a:r>
              <a:rPr sz="2800" b="0" spc="-4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servidão</a:t>
            </a:r>
            <a:r>
              <a:rPr sz="2800" b="0" spc="-2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1317</a:t>
            </a:r>
            <a:r>
              <a:rPr sz="2800" b="0" dirty="0">
                <a:latin typeface="Calibri Light"/>
                <a:cs typeface="Calibri Light"/>
              </a:rPr>
              <a:t>,</a:t>
            </a:r>
            <a:r>
              <a:rPr sz="2800" b="0" spc="-1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Moabe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-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juízes,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Eúde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Sangar,3.12-</a:t>
            </a:r>
            <a:r>
              <a:rPr sz="2800" b="0" spc="-25" dirty="0">
                <a:latin typeface="Calibri Light"/>
                <a:cs typeface="Calibri Light"/>
              </a:rPr>
              <a:t>31</a:t>
            </a:r>
            <a:endParaRPr lang="pt-BR" sz="2800" b="0" spc="-25" dirty="0">
              <a:latin typeface="Calibri Light"/>
              <a:cs typeface="Calibri Light"/>
            </a:endParaRPr>
          </a:p>
          <a:p>
            <a:pPr marL="12700" marR="1049020">
              <a:spcBef>
                <a:spcPts val="400"/>
              </a:spcBef>
            </a:pP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3ª</a:t>
            </a:r>
            <a:r>
              <a:rPr sz="2800" b="0" spc="-6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servidão</a:t>
            </a:r>
            <a:r>
              <a:rPr sz="2800" b="0" spc="-5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1237</a:t>
            </a:r>
            <a:r>
              <a:rPr sz="2800" b="0" dirty="0">
                <a:latin typeface="Calibri Light"/>
                <a:cs typeface="Calibri Light"/>
              </a:rPr>
              <a:t>,</a:t>
            </a:r>
            <a:r>
              <a:rPr sz="2800" b="0" spc="-3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Jabim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 err="1">
                <a:latin typeface="Calibri Light"/>
                <a:cs typeface="Calibri Light"/>
              </a:rPr>
              <a:t>Sísera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lang="pt-BR" sz="2800" b="0" dirty="0">
                <a:latin typeface="Calibri Light"/>
                <a:cs typeface="Calibri Light"/>
              </a:rPr>
              <a:t>–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 err="1">
                <a:latin typeface="Calibri Light"/>
                <a:cs typeface="Calibri Light"/>
              </a:rPr>
              <a:t>juiz</a:t>
            </a:r>
            <a:r>
              <a:rPr lang="pt-BR" sz="2800" b="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Débora</a:t>
            </a:r>
            <a:r>
              <a:rPr sz="2800" b="0" spc="-10" dirty="0">
                <a:latin typeface="Calibri Light"/>
                <a:cs typeface="Calibri Light"/>
              </a:rPr>
              <a:t>,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4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5</a:t>
            </a:r>
            <a:endParaRPr lang="pt-BR" sz="2800" b="0" spc="-50" dirty="0">
              <a:latin typeface="Calibri Light"/>
              <a:cs typeface="Calibri Light"/>
            </a:endParaRPr>
          </a:p>
          <a:p>
            <a:pPr marL="12700" marR="1049020">
              <a:spcBef>
                <a:spcPts val="400"/>
              </a:spcBef>
            </a:pP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4ª</a:t>
            </a:r>
            <a:r>
              <a:rPr sz="2800" b="0" spc="-4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servidão</a:t>
            </a:r>
            <a:r>
              <a:rPr sz="2800" b="0" spc="-3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1197</a:t>
            </a:r>
            <a:r>
              <a:rPr sz="2800" b="0" dirty="0">
                <a:latin typeface="Calibri Light"/>
                <a:cs typeface="Calibri Light"/>
              </a:rPr>
              <a:t>,</a:t>
            </a:r>
            <a:r>
              <a:rPr sz="2800" b="0" spc="-2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Midianitas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-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juiz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Gideão,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6-</a:t>
            </a:r>
            <a:r>
              <a:rPr sz="2800" b="0" dirty="0">
                <a:latin typeface="Calibri Light"/>
                <a:cs typeface="Calibri Light"/>
              </a:rPr>
              <a:t>8</a:t>
            </a:r>
            <a:r>
              <a:rPr sz="2800" b="0" spc="-2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32.</a:t>
            </a:r>
            <a:endParaRPr lang="pt-BR" sz="2800" b="0" spc="-25" dirty="0">
              <a:latin typeface="Calibri Light"/>
              <a:cs typeface="Calibri Light"/>
            </a:endParaRPr>
          </a:p>
          <a:p>
            <a:pPr marL="12700" marR="1049020">
              <a:spcBef>
                <a:spcPts val="400"/>
              </a:spcBef>
            </a:pP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5ª</a:t>
            </a:r>
            <a:r>
              <a:rPr sz="2800" b="0" spc="-6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a</a:t>
            </a:r>
            <a:r>
              <a:rPr sz="2800" b="0" spc="-7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guerra</a:t>
            </a:r>
            <a:r>
              <a:rPr sz="2800" b="0" spc="-5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civil</a:t>
            </a:r>
            <a:r>
              <a:rPr sz="2800" b="0" spc="-70" dirty="0">
                <a:solidFill>
                  <a:srgbClr val="FF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FF0000"/>
                </a:solidFill>
                <a:latin typeface="Calibri Light"/>
                <a:cs typeface="Calibri Light"/>
              </a:rPr>
              <a:t>1157</a:t>
            </a:r>
            <a:r>
              <a:rPr sz="2800" b="0" dirty="0">
                <a:latin typeface="Calibri Light"/>
                <a:cs typeface="Calibri Light"/>
              </a:rPr>
              <a:t>,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juízes,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Abimeleque,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55" dirty="0">
                <a:latin typeface="Calibri Light"/>
                <a:cs typeface="Calibri Light"/>
              </a:rPr>
              <a:t>Tola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40" dirty="0">
                <a:latin typeface="Calibri Light"/>
                <a:cs typeface="Calibri Light"/>
              </a:rPr>
              <a:t>Jair,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8.33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–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10.5</a:t>
            </a:r>
            <a:endParaRPr lang="pt-BR" sz="2800" b="0" spc="-20" dirty="0">
              <a:latin typeface="Calibri Light"/>
              <a:cs typeface="Calibri Light"/>
            </a:endParaRPr>
          </a:p>
          <a:p>
            <a:pPr marL="12700" marR="1049020">
              <a:spcBef>
                <a:spcPts val="400"/>
              </a:spcBef>
            </a:pP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6ª</a:t>
            </a:r>
            <a:r>
              <a:rPr sz="2800" b="0" spc="-70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servidão</a:t>
            </a:r>
            <a:r>
              <a:rPr sz="2800" b="0" spc="-6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1112</a:t>
            </a:r>
            <a:r>
              <a:rPr sz="2800" b="0" dirty="0">
                <a:latin typeface="Calibri Light"/>
                <a:cs typeface="Calibri Light"/>
              </a:rPr>
              <a:t>,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Filisteus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Amonitas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-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juízes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Jefté,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Ibsã,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Elom,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Abdom,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10.6-12.7 </a:t>
            </a:r>
            <a:endParaRPr lang="pt-BR" sz="2800" b="0" spc="-20" dirty="0">
              <a:latin typeface="Calibri Light"/>
              <a:cs typeface="Calibri Light"/>
            </a:endParaRPr>
          </a:p>
          <a:p>
            <a:pPr marL="12700" marR="1049020">
              <a:spcBef>
                <a:spcPts val="400"/>
              </a:spcBef>
            </a:pP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7ª</a:t>
            </a:r>
            <a:r>
              <a:rPr sz="2800" b="0" spc="-5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servidão</a:t>
            </a:r>
            <a:r>
              <a:rPr sz="2800" b="0" spc="-45" dirty="0">
                <a:solidFill>
                  <a:srgbClr val="CC0000"/>
                </a:solidFill>
                <a:latin typeface="Calibri Light"/>
                <a:cs typeface="Calibri Light"/>
              </a:rPr>
              <a:t> </a:t>
            </a:r>
            <a:r>
              <a:rPr sz="2800" b="0" dirty="0">
                <a:solidFill>
                  <a:srgbClr val="CC0000"/>
                </a:solidFill>
                <a:latin typeface="Calibri Light"/>
                <a:cs typeface="Calibri Light"/>
              </a:rPr>
              <a:t>1081</a:t>
            </a:r>
            <a:r>
              <a:rPr sz="2800" b="0" dirty="0">
                <a:latin typeface="Calibri Light"/>
                <a:cs typeface="Calibri Light"/>
              </a:rPr>
              <a:t>,</a:t>
            </a:r>
            <a:r>
              <a:rPr sz="2800" b="0" spc="-3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Filisteus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–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juiz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Sansão,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13-</a:t>
            </a:r>
            <a:r>
              <a:rPr sz="2800" b="0" spc="-35" dirty="0">
                <a:latin typeface="Calibri Light"/>
                <a:cs typeface="Calibri Light"/>
              </a:rPr>
              <a:t>16</a:t>
            </a:r>
            <a:endParaRPr lang="pt-BR" sz="2800" b="0" spc="-35" dirty="0">
              <a:latin typeface="Calibri Light"/>
              <a:cs typeface="Calibri Light"/>
            </a:endParaRPr>
          </a:p>
          <a:p>
            <a:pPr marL="12700" marR="1049020">
              <a:spcBef>
                <a:spcPts val="400"/>
              </a:spcBef>
            </a:pPr>
            <a:r>
              <a:rPr lang="pt-BR" sz="2800" b="0" i="0" u="none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 incapacidade das tribos se manterem fiéis e pela segurança a assembleia pede:</a:t>
            </a:r>
          </a:p>
          <a:p>
            <a:pPr marL="1071563" marR="1049020" indent="-1058863">
              <a:spcBef>
                <a:spcPts val="400"/>
              </a:spcBef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1Sm 8.19-20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“... Queremos ter um rei. Seremos como todas as outras nações; um rei nos liderará, marchará à nossa frente e combaterá as nossas guerras."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93598" y="16086"/>
            <a:ext cx="1682302" cy="156040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EF7C4EC-2868-E7E3-B412-2B01EED26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3150" y="1981200"/>
            <a:ext cx="2952750" cy="2404091"/>
          </a:xfrm>
          <a:prstGeom prst="rect">
            <a:avLst/>
          </a:prstGeom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B053E8-91BD-FA43-29CC-E311C820BD1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15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-43157" y="0"/>
            <a:ext cx="6690360" cy="1056701"/>
          </a:xfrm>
          <a:noFill/>
          <a:effectLst>
            <a:innerShdw blurRad="114300">
              <a:prstClr val="black"/>
            </a:inn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pt-BR" b="1" dirty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pt-BR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</a:t>
            </a:r>
            <a:r>
              <a:rPr lang="pt-BR" sz="36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 CICLO DO PECADO EM JUÍZES</a:t>
            </a:r>
            <a:br>
              <a:rPr lang="pt-BR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t-BR" sz="3100" b="1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Jz</a:t>
            </a:r>
            <a:r>
              <a:rPr lang="pt-BR" sz="31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2.10-19</a:t>
            </a:r>
            <a:br>
              <a:rPr lang="pt-BR" sz="2400" b="1" dirty="0">
                <a:solidFill>
                  <a:srgbClr val="FFFF00"/>
                </a:solidFill>
                <a:latin typeface="Rockwell" panose="02060603020205020403" pitchFamily="18" charset="0"/>
              </a:rPr>
            </a:br>
            <a:endParaRPr lang="pt-BR" sz="2400" b="1" dirty="0">
              <a:solidFill>
                <a:srgbClr val="FFFF00"/>
              </a:solidFill>
              <a:latin typeface="Rockwell" panose="02060603020205020403" pitchFamily="18" charset="0"/>
            </a:endParaRPr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65" y="2071580"/>
            <a:ext cx="2808312" cy="2327680"/>
          </a:xfrm>
          <a:effectLst>
            <a:innerShdw blurRad="114300">
              <a:prstClr val="black"/>
            </a:innerShdw>
          </a:effectLst>
        </p:spPr>
      </p:pic>
      <p:sp>
        <p:nvSpPr>
          <p:cNvPr id="8" name="Retângulo de cantos arredondados 7"/>
          <p:cNvSpPr/>
          <p:nvPr/>
        </p:nvSpPr>
        <p:spPr>
          <a:xfrm>
            <a:off x="2716370" y="1262502"/>
            <a:ext cx="280831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Libertação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235261" y="2605601"/>
            <a:ext cx="2237444" cy="1259637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Pecado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(Apostasia - Idolatria)</a:t>
            </a:r>
          </a:p>
        </p:txBody>
      </p:sp>
      <p:sp>
        <p:nvSpPr>
          <p:cNvPr id="10" name="Retângulo de cantos arredondados 9"/>
          <p:cNvSpPr/>
          <p:nvPr/>
        </p:nvSpPr>
        <p:spPr>
          <a:xfrm>
            <a:off x="2716370" y="4293938"/>
            <a:ext cx="2808312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Cativeiro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(Opressão)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5399238" y="2680368"/>
            <a:ext cx="2399944" cy="129614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Tristeza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(Clamor por Libertação)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6E12E5-CE40-4BBD-8A2E-DE63CA3DE9FA}"/>
              </a:ext>
            </a:extLst>
          </p:cNvPr>
          <p:cNvSpPr txBox="1"/>
          <p:nvPr/>
        </p:nvSpPr>
        <p:spPr>
          <a:xfrm>
            <a:off x="7860142" y="0"/>
            <a:ext cx="4331858" cy="397031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FIM DO GOVERNO ATRAVÉS DE JUÍZES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1Sm 8.4,5 “..as autoridades de Israel reuniram-se e foram falar com Samuel ... escolhe agora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 panose="020F0302020204030204" pitchFamily="34" charset="0"/>
              </a:rPr>
              <a:t>um rei para que nos lidere,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+mn-cs"/>
              </a:rPr>
              <a:t>à semelhança das outras nações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".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alibri Light" panose="020F0302020204030204" pitchFamily="34" charset="0"/>
              </a:rPr>
              <a:t> ...”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TEM INÍCIO A MONARQUIA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148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9623" y="47244"/>
            <a:ext cx="4532376" cy="45308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047" y="15498"/>
            <a:ext cx="9487153" cy="6969857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 marR="0" lvl="0" indent="0" algn="ctr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/>
                <a:cs typeface="Calibri Light"/>
              </a:rPr>
              <a:t>CONCLUINDO</a:t>
            </a:r>
          </a:p>
          <a:p>
            <a:pPr marL="12700" marR="0" lvl="0" indent="0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JZ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21.25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“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CADA</a:t>
            </a:r>
            <a:r>
              <a:rPr kumimoji="0" sz="2800" b="0" i="1" u="none" strike="noStrike" kern="0" cap="none" spc="-114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UM</a:t>
            </a:r>
            <a:r>
              <a:rPr kumimoji="0" sz="2800" b="0" i="1" u="none" strike="noStrike" kern="0" cap="none" spc="-9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FAZIA</a:t>
            </a:r>
            <a:r>
              <a:rPr kumimoji="0" sz="2800" b="0" i="1" u="none" strike="noStrike" kern="0" cap="none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800" b="0" i="1" u="none" strike="noStrike" kern="0" cap="none" spc="-9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LHE</a:t>
            </a:r>
            <a:r>
              <a:rPr kumimoji="0" sz="2800" b="0" i="1" u="none" strike="noStrike" kern="0" cap="none" spc="-1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PARECIA</a:t>
            </a:r>
            <a:r>
              <a:rPr kumimoji="0" sz="2800" b="0" i="1" u="none" strike="noStrike" kern="0" cap="none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CERTO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cs typeface="Calibri Light"/>
              </a:rPr>
              <a:t>.”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Livre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arbítrio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é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capacidade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para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fazer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escolhas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podem,</a:t>
            </a:r>
            <a:r>
              <a:rPr kumimoji="0" sz="28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ou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não,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ser</a:t>
            </a:r>
            <a:r>
              <a:rPr kumimoji="0" sz="2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contrárias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nossa</a:t>
            </a:r>
            <a:r>
              <a:rPr kumimoji="0" sz="28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natureza.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1035685" lvl="0" algn="ctr" defTabSz="914400" eaLnBrk="1" fontAlgn="auto" latinLnBrk="0" hangingPunct="1">
              <a:spcBef>
                <a:spcPts val="600"/>
              </a:spcBef>
              <a:buClrTx/>
              <a:buSzPct val="96428"/>
              <a:tabLst>
                <a:tab pos="365125" algn="l"/>
              </a:tabLst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 QUAL É A NOSSA NATUREZA</a:t>
            </a:r>
          </a:p>
          <a:p>
            <a:pPr marL="620713" marR="1035685" lvl="0" indent="-620713" defTabSz="914400" eaLnBrk="1" fontAlgn="auto" latinLnBrk="0" hangingPunct="1">
              <a:spcBef>
                <a:spcPts val="600"/>
              </a:spcBef>
              <a:buClrTx/>
              <a:buSzPct val="96428"/>
              <a:buFont typeface="Arial"/>
              <a:buChar char="►"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Jr</a:t>
            </a:r>
            <a:r>
              <a:rPr kumimoji="0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13.23</a:t>
            </a:r>
            <a:r>
              <a:rPr kumimoji="0" sz="2800" b="0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“....Assim</a:t>
            </a:r>
            <a:r>
              <a:rPr kumimoji="0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também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vocês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são</a:t>
            </a:r>
            <a:r>
              <a:rPr kumimoji="0" sz="2800" b="0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incapazes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fazer</a:t>
            </a:r>
            <a:r>
              <a:rPr kumimoji="0" sz="2800" b="0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800" b="0" i="1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bem,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VOCÊS</a:t>
            </a:r>
            <a:r>
              <a:rPr kumimoji="0" sz="2800" b="0" i="1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1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ESTÃO</a:t>
            </a:r>
            <a:r>
              <a:rPr kumimoji="0" sz="2800" b="0" i="1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ACOSTUMADOS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 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PRATICAR</a:t>
            </a:r>
            <a:r>
              <a:rPr kumimoji="0" sz="2800" b="0" i="1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MAL.”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449263" marR="0" lvl="0" indent="-438150" defTabSz="914400" eaLnBrk="1" fontAlgn="auto" latinLnBrk="0" hangingPunct="1">
              <a:spcBef>
                <a:spcPts val="600"/>
              </a:spcBef>
              <a:buClrTx/>
              <a:buSzPct val="96428"/>
              <a:buFont typeface="Arial"/>
              <a:buChar char="►"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Rm</a:t>
            </a:r>
            <a:r>
              <a:rPr kumimoji="0" sz="28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3.10-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12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“.....NÃO</a:t>
            </a:r>
            <a:r>
              <a:rPr kumimoji="0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HÁ</a:t>
            </a:r>
            <a:r>
              <a:rPr kumimoji="0" sz="2800" b="0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NINGUÉM</a:t>
            </a:r>
            <a:r>
              <a:rPr kumimoji="0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1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FAÇA</a:t>
            </a:r>
            <a:r>
              <a:rPr kumimoji="0" sz="2800" b="0" i="1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</a:t>
            </a:r>
            <a:r>
              <a:rPr kumimoji="0" sz="2800" b="0" i="1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BEM,</a:t>
            </a:r>
            <a:r>
              <a:rPr kumimoji="0" sz="2800" b="0" i="1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.....“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066800" marR="218440" lvl="0" indent="-558165" defTabSz="914400" eaLnBrk="1" fontAlgn="auto" latinLnBrk="0" hangingPunct="1"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sz="4000" b="0" i="0" u="none" strike="noStrike" kern="0" cap="none" spc="-3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NÃO</a:t>
            </a:r>
            <a:r>
              <a:rPr kumimoji="0" sz="4000" b="0" i="0" u="none" strike="noStrike" kern="0" cap="none" spc="-19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HÁ</a:t>
            </a:r>
            <a:r>
              <a:rPr kumimoji="0" sz="4000" b="0" i="0" u="none" strike="noStrike" kern="0" cap="none" spc="-15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LIVRE</a:t>
            </a:r>
            <a:r>
              <a:rPr kumimoji="0" sz="4000" b="0" i="0" u="none" strike="noStrike" kern="0" cap="none" spc="-1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ARBÍTRIO</a:t>
            </a:r>
            <a:r>
              <a:rPr kumimoji="0" sz="4000" b="0" i="0" u="none" strike="noStrike" kern="0" cap="none" spc="-16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1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PARA</a:t>
            </a:r>
            <a:r>
              <a:rPr kumimoji="0" sz="4000" b="0" i="0" u="none" strike="noStrike" kern="0" cap="none" spc="-10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4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QUEM</a:t>
            </a:r>
            <a:r>
              <a:rPr kumimoji="0" sz="4000" b="0" i="0" u="none" strike="noStrike" kern="0" cap="none" spc="-17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5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É DOMINADO</a:t>
            </a:r>
            <a:r>
              <a:rPr kumimoji="0" sz="4000" b="0" i="0" u="none" strike="noStrike" kern="0" cap="none" spc="-18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PELA</a:t>
            </a:r>
            <a:r>
              <a:rPr kumimoji="0" sz="4000" b="0" i="0" u="none" strike="noStrike" kern="0" cap="none" spc="-2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SUA</a:t>
            </a:r>
            <a:r>
              <a:rPr kumimoji="0" sz="4000" b="0" i="0" u="none" strike="noStrike" kern="0" cap="none" spc="-19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4000" b="0" i="0" u="none" strike="noStrike" kern="0" cap="none" spc="-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/>
                <a:cs typeface="Calibri Light"/>
              </a:rPr>
              <a:t>NATUREZA</a:t>
            </a:r>
            <a:endParaRPr kumimoji="0" lang="pt-BR" sz="4000" b="0" i="0" u="none" strike="noStrike" kern="0" cap="none" spc="-1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R="218440" algn="l">
              <a:spcBef>
                <a:spcPts val="600"/>
              </a:spcBef>
              <a:defRPr/>
            </a:pP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</a:t>
            </a:r>
            <a:r>
              <a:rPr lang="pt-BR" sz="2800" i="1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 todas as boas promessas que o Senhor fizera à comunidade de Israel, nenhuma falhou; todas se cumpriram." 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BR" sz="2800" dirty="0" err="1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lang="pt-BR" sz="28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21.45)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2600" y="4669362"/>
            <a:ext cx="2532156" cy="2141394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09DC3EC-29CD-57FE-93D3-BC454A442F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17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93373" y="6431381"/>
            <a:ext cx="2819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Arial"/>
                <a:cs typeface="Arial"/>
              </a:rPr>
              <a:t>240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-1" y="2583"/>
            <a:ext cx="12192000" cy="66729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129539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tabLst>
                <a:tab pos="361950" algn="l"/>
              </a:tabLst>
            </a:pPr>
            <a:r>
              <a:rPr lang="pt-BR" sz="2800" b="0" dirty="0">
                <a:latin typeface="Calibri Light"/>
                <a:cs typeface="Calibri Light"/>
              </a:rPr>
              <a:t>PARTILHA:</a:t>
            </a:r>
          </a:p>
          <a:p>
            <a:pPr marL="12065" marR="129539">
              <a:lnSpc>
                <a:spcPct val="100000"/>
              </a:lnSpc>
              <a:spcBef>
                <a:spcPts val="95"/>
              </a:spcBef>
              <a:buClr>
                <a:srgbClr val="FF0000"/>
              </a:buClr>
              <a:tabLst>
                <a:tab pos="361950" algn="l"/>
              </a:tabLst>
            </a:pPr>
            <a:r>
              <a:rPr sz="2800" b="0" dirty="0">
                <a:latin typeface="Calibri Light"/>
                <a:cs typeface="Calibri Light"/>
              </a:rPr>
              <a:t>Assim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como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Deus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formalizou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partilha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da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terra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por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sorteio,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ano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1405</a:t>
            </a:r>
            <a:r>
              <a:rPr sz="2800" b="0" spc="-13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aC,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spc="-50" dirty="0">
                <a:latin typeface="Calibri Light"/>
                <a:cs typeface="Calibri Light"/>
              </a:rPr>
              <a:t>e </a:t>
            </a:r>
            <a:r>
              <a:rPr sz="2800" b="0" dirty="0">
                <a:latin typeface="Calibri Light"/>
                <a:cs typeface="Calibri Light"/>
              </a:rPr>
              <a:t>deu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condições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administrativas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para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que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cada</a:t>
            </a:r>
            <a:r>
              <a:rPr sz="2800" b="0" spc="-10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tribo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tomasse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posse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dela,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você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25" dirty="0">
                <a:latin typeface="Calibri Light"/>
                <a:cs typeface="Calibri Light"/>
              </a:rPr>
              <a:t>já </a:t>
            </a:r>
            <a:r>
              <a:rPr sz="2800" b="0" dirty="0">
                <a:latin typeface="Calibri Light"/>
                <a:cs typeface="Calibri Light"/>
              </a:rPr>
              <a:t>pensou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em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seus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filhos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partilharão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seus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bens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quando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 err="1">
                <a:latin typeface="Calibri Light"/>
                <a:cs typeface="Calibri Light"/>
              </a:rPr>
              <a:t>você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lang="pt-BR" sz="2800" b="0" spc="-65" dirty="0">
                <a:latin typeface="Calibri Light"/>
                <a:cs typeface="Calibri Light"/>
              </a:rPr>
              <a:t>"</a:t>
            </a:r>
            <a:r>
              <a:rPr sz="2800" b="0" spc="-20" dirty="0" err="1">
                <a:latin typeface="Calibri Light"/>
                <a:cs typeface="Calibri Light"/>
              </a:rPr>
              <a:t>atravessar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20" dirty="0" err="1">
                <a:latin typeface="Calibri Light"/>
                <a:cs typeface="Calibri Light"/>
              </a:rPr>
              <a:t>rio</a:t>
            </a:r>
            <a:r>
              <a:rPr lang="pt-BR" sz="2800" b="0" spc="-20" dirty="0">
                <a:latin typeface="Calibri Light"/>
                <a:cs typeface="Calibri Light"/>
              </a:rPr>
              <a:t>"</a:t>
            </a:r>
            <a:r>
              <a:rPr sz="2800" b="0" spc="-20" dirty="0">
                <a:latin typeface="Calibri Light"/>
                <a:cs typeface="Calibri Light"/>
              </a:rPr>
              <a:t>?</a:t>
            </a:r>
            <a:endParaRPr sz="280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0" dirty="0">
                <a:latin typeface="Calibri Light"/>
                <a:cs typeface="Calibri Light"/>
              </a:rPr>
              <a:t>Isso</a:t>
            </a:r>
            <a:r>
              <a:rPr sz="2800" b="0" spc="-3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preocupou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Moisés</a:t>
            </a:r>
            <a:r>
              <a:rPr sz="2800" b="0" spc="-3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(</a:t>
            </a:r>
            <a:r>
              <a:rPr lang="pt-BR" sz="2800" b="0" dirty="0" err="1">
                <a:latin typeface="Calibri Light"/>
                <a:cs typeface="Calibri Light"/>
              </a:rPr>
              <a:t>Nm</a:t>
            </a:r>
            <a:r>
              <a:rPr lang="pt-BR" sz="2800" b="0" dirty="0">
                <a:latin typeface="Calibri Light"/>
                <a:cs typeface="Calibri Light"/>
              </a:rPr>
              <a:t> 26.54</a:t>
            </a:r>
            <a:r>
              <a:rPr sz="2800" b="0" dirty="0">
                <a:latin typeface="Calibri Light"/>
                <a:cs typeface="Calibri Light"/>
              </a:rPr>
              <a:t>);</a:t>
            </a:r>
            <a:r>
              <a:rPr sz="2800" b="0" spc="-4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não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45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preocupa</a:t>
            </a:r>
            <a:r>
              <a:rPr sz="2800" b="0" spc="-10" dirty="0">
                <a:latin typeface="Calibri Light"/>
                <a:cs typeface="Calibri Light"/>
              </a:rPr>
              <a:t>?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0" spc="-10" dirty="0" err="1">
                <a:latin typeface="Calibri Light"/>
                <a:cs typeface="Calibri Light"/>
              </a:rPr>
              <a:t>Você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deixará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que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eles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resolvam,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pois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confia</a:t>
            </a:r>
            <a:r>
              <a:rPr sz="2800" b="0" spc="-10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no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amor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entre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eles</a:t>
            </a:r>
            <a:r>
              <a:rPr sz="2800" b="0" spc="-10" dirty="0">
                <a:latin typeface="Calibri Light"/>
                <a:cs typeface="Calibri Light"/>
              </a:rPr>
              <a:t>?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0" spc="-10" dirty="0" err="1">
                <a:latin typeface="Calibri Light"/>
                <a:cs typeface="Calibri Light"/>
              </a:rPr>
              <a:t>Você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crê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na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possibilidade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haver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discórdia</a:t>
            </a:r>
            <a:r>
              <a:rPr sz="2800" b="0" spc="-10" dirty="0">
                <a:latin typeface="Calibri Light"/>
                <a:cs typeface="Calibri Light"/>
              </a:rPr>
              <a:t>?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0" spc="-10" dirty="0" err="1">
                <a:latin typeface="Calibri Light"/>
                <a:cs typeface="Calibri Light"/>
              </a:rPr>
              <a:t>Você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fará</a:t>
            </a:r>
            <a:r>
              <a:rPr sz="2800" b="0" spc="-10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um</a:t>
            </a:r>
            <a:r>
              <a:rPr sz="2800" b="0" spc="-114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testamento</a:t>
            </a:r>
            <a:r>
              <a:rPr sz="2800" b="0" spc="-10" dirty="0">
                <a:latin typeface="Calibri Light"/>
                <a:cs typeface="Calibri Light"/>
              </a:rPr>
              <a:t>?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cônjuge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que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resolva</a:t>
            </a:r>
            <a:r>
              <a:rPr sz="2800" b="0" spc="-10" dirty="0">
                <a:latin typeface="Calibri Light"/>
                <a:cs typeface="Calibri Light"/>
              </a:rPr>
              <a:t>?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/>
              <a:t>	</a:t>
            </a:r>
            <a:r>
              <a:rPr sz="2800" b="0" dirty="0">
                <a:latin typeface="Calibri Light"/>
                <a:cs typeface="Calibri Light"/>
              </a:rPr>
              <a:t>Eles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terão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como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arcar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as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custas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do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spc="-20" dirty="0">
                <a:latin typeface="Calibri Light"/>
                <a:cs typeface="Calibri Light"/>
              </a:rPr>
              <a:t>inventário?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(Josué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confiou</a:t>
            </a:r>
            <a:r>
              <a:rPr sz="2800" b="0" spc="-8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que</a:t>
            </a:r>
            <a:r>
              <a:rPr sz="2800" b="0" spc="-9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cada</a:t>
            </a:r>
            <a:r>
              <a:rPr sz="2800" b="0" spc="-10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tribo terminaria</a:t>
            </a:r>
            <a:r>
              <a:rPr sz="2800" b="0" spc="-5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trabalho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de</a:t>
            </a:r>
            <a:r>
              <a:rPr sz="2800" b="0" spc="-6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conquista</a:t>
            </a:r>
            <a:r>
              <a:rPr lang="pt-BR" sz="2800" b="0" spc="-10" dirty="0">
                <a:latin typeface="Calibri Light"/>
                <a:cs typeface="Calibri Light"/>
              </a:rPr>
              <a:t> - </a:t>
            </a:r>
            <a:r>
              <a:rPr lang="pt-BR" sz="2800" b="0" spc="-10" dirty="0" err="1">
                <a:latin typeface="Calibri Light"/>
                <a:cs typeface="Calibri Light"/>
              </a:rPr>
              <a:t>Js</a:t>
            </a:r>
            <a:r>
              <a:rPr lang="pt-BR" sz="2800" b="0" spc="-10" dirty="0">
                <a:latin typeface="Calibri Light"/>
                <a:cs typeface="Calibri Light"/>
              </a:rPr>
              <a:t> 23.4,5</a:t>
            </a:r>
            <a:r>
              <a:rPr sz="2800" b="0" spc="-10" dirty="0">
                <a:latin typeface="Calibri Light"/>
                <a:cs typeface="Calibri Light"/>
              </a:rPr>
              <a:t>)</a:t>
            </a:r>
            <a:endParaRPr lang="pt-BR" sz="2800" b="0" spc="-10" dirty="0">
              <a:latin typeface="Calibri Light"/>
              <a:cs typeface="Calibri Light"/>
            </a:endParaRPr>
          </a:p>
          <a:p>
            <a:pPr marL="527685" lvl="1" indent="-51562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0" spc="-10" dirty="0" err="1">
                <a:latin typeface="Calibri Light"/>
                <a:cs typeface="Calibri Light"/>
              </a:rPr>
              <a:t>Saberão</a:t>
            </a:r>
            <a:r>
              <a:rPr sz="2800" b="0" spc="-7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como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administrar</a:t>
            </a:r>
            <a:r>
              <a:rPr sz="2800" b="0" spc="-65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esse</a:t>
            </a:r>
            <a:r>
              <a:rPr sz="2800" b="0" spc="-50" dirty="0">
                <a:latin typeface="Calibri Light"/>
                <a:cs typeface="Calibri Light"/>
              </a:rPr>
              <a:t> </a:t>
            </a:r>
            <a:r>
              <a:rPr sz="2800" b="0" spc="-10" dirty="0">
                <a:latin typeface="Calibri Light"/>
                <a:cs typeface="Calibri Light"/>
              </a:rPr>
              <a:t>patrimônio?</a:t>
            </a:r>
            <a:r>
              <a:rPr sz="2800" b="0" spc="-8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Ou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dirty="0">
                <a:latin typeface="Calibri Light"/>
                <a:cs typeface="Calibri Light"/>
              </a:rPr>
              <a:t>o</a:t>
            </a:r>
            <a:r>
              <a:rPr sz="2800" b="0" spc="-70" dirty="0">
                <a:latin typeface="Calibri Light"/>
                <a:cs typeface="Calibri Light"/>
              </a:rPr>
              <a:t> </a:t>
            </a:r>
            <a:r>
              <a:rPr sz="2800" b="0" spc="-10" dirty="0" err="1">
                <a:latin typeface="Calibri Light"/>
                <a:cs typeface="Calibri Light"/>
              </a:rPr>
              <a:t>dilapidarão</a:t>
            </a:r>
            <a:r>
              <a:rPr lang="pt-BR" sz="2800" b="0" spc="-10" dirty="0">
                <a:latin typeface="Calibri Light"/>
                <a:cs typeface="Calibri Light"/>
              </a:rPr>
              <a:t>?</a:t>
            </a:r>
          </a:p>
          <a:p>
            <a:pPr marL="12065" lvl="1">
              <a:lnSpc>
                <a:spcPct val="100000"/>
              </a:lnSpc>
              <a:spcBef>
                <a:spcPts val="600"/>
              </a:spcBef>
              <a:tabLst>
                <a:tab pos="527685" algn="l"/>
                <a:tab pos="528320" algn="l"/>
              </a:tabLst>
            </a:pPr>
            <a:r>
              <a:rPr lang="pt-BR" sz="2800" spc="-10" dirty="0">
                <a:latin typeface="Calibri Light"/>
                <a:cs typeface="Calibri Light"/>
              </a:rPr>
              <a:t>Próxima aula - 5ª </a:t>
            </a:r>
            <a:r>
              <a:rPr lang="pt-BR" sz="2800" spc="-10" dirty="0">
                <a:latin typeface="Calibri Light" panose="020F0302020204030204" pitchFamily="34" charset="0"/>
                <a:cs typeface="Calibri Light" panose="020F0302020204030204" pitchFamily="34" charset="0"/>
              </a:rPr>
              <a:t>aula: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transição de confederação tribal para um reino unido sob as monarquias de Saul, Davi e Salomão. Textos de referência: 1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8; 2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Sm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7; 1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6</a:t>
            </a:r>
            <a:endParaRPr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0947" y="2398776"/>
            <a:ext cx="2321052" cy="2013204"/>
          </a:xfrm>
          <a:prstGeom prst="rect">
            <a:avLst/>
          </a:prstGeom>
        </p:spPr>
      </p:pic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A5CE5AC-FDED-BE65-810E-CB3B733A422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79705">
              <a:lnSpc>
                <a:spcPts val="1240"/>
              </a:lnSpc>
            </a:pPr>
            <a:fld id="{81D60167-4931-47E6-BA6A-407CBD079E47}" type="slidenum">
              <a:rPr lang="pt-BR" spc="-25" smtClean="0">
                <a:latin typeface="Calibri"/>
                <a:cs typeface="Calibri"/>
              </a:rPr>
              <a:t>18</a:t>
            </a:fld>
            <a:endParaRPr lang="pt-BR" spc="-25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640B-C1BE-977D-C8A7-5CB24AEE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obrigado">
            <a:extLst>
              <a:ext uri="{FF2B5EF4-FFF2-40B4-BE49-F238E27FC236}">
                <a16:creationId xmlns:a16="http://schemas.microsoft.com/office/drawing/2014/main" id="{6BFF564A-669B-930B-DD3E-F8EF7E0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553" y="1"/>
            <a:ext cx="920944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79DAD14-03BA-9060-0523-335F296A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9366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3_Design padrão">
  <a:themeElements>
    <a:clrScheme name="1_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sign padrã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bg2"/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3327</TotalTime>
  <Words>2508</Words>
  <Application>Microsoft Office PowerPoint</Application>
  <PresentationFormat>Widescreen</PresentationFormat>
  <Paragraphs>325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Calibri Light</vt:lpstr>
      <vt:lpstr>Franklin Gothic Medium</vt:lpstr>
      <vt:lpstr>Rockwell</vt:lpstr>
      <vt:lpstr>3_Design padrão</vt:lpstr>
      <vt:lpstr>Office Theme</vt:lpstr>
      <vt:lpstr>Tema do Office</vt:lpstr>
      <vt:lpstr>3_Tema do Office</vt:lpstr>
      <vt:lpstr>Apresentação do PowerPoint</vt:lpstr>
      <vt:lpstr>Gregoriano 1412 aC</vt:lpstr>
      <vt:lpstr>Apresentação do PowerPoint</vt:lpstr>
      <vt:lpstr>Apresentação do PowerPoint</vt:lpstr>
      <vt:lpstr>O que está acontecendo em Israel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O CICLO DO PECADO EM JUÍZES Jz 2.10-19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CRONOLOGIA BÍBLICA - 1ª AULA</dc:title>
  <dc:creator>ms o4689</dc:creator>
  <cp:lastModifiedBy>Francisco Tudela</cp:lastModifiedBy>
  <cp:revision>24</cp:revision>
  <cp:lastPrinted>2025-01-31T18:01:02Z</cp:lastPrinted>
  <dcterms:created xsi:type="dcterms:W3CDTF">2023-01-09T05:44:38Z</dcterms:created>
  <dcterms:modified xsi:type="dcterms:W3CDTF">2026-09-28T09:13:32Z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2023-01-06T00:00:00Z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2023-01-09T00:00:00Z</vt:filetime>
  </property>
  <property fmtid="{D5CDD505-2E9C-101B-9397-08002B2CF9AE}" pid="5" name="Producer">
    <vt:lpwstr>Microsoft® PowerPoint® para Microsoft 365</vt:lpwstr>
  </property>
</Properties>
</file>