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9" r:id="rId1"/>
    <p:sldMasterId id="2147483692" r:id="rId2"/>
    <p:sldMasterId id="2147483705" r:id="rId3"/>
    <p:sldMasterId id="2147483717" r:id="rId4"/>
    <p:sldMasterId id="2147483746" r:id="rId5"/>
  </p:sldMasterIdLst>
  <p:notesMasterIdLst>
    <p:notesMasterId r:id="rId28"/>
  </p:notesMasterIdLst>
  <p:handoutMasterIdLst>
    <p:handoutMasterId r:id="rId29"/>
  </p:handoutMasterIdLst>
  <p:sldIdLst>
    <p:sldId id="256" r:id="rId6"/>
    <p:sldId id="502" r:id="rId7"/>
    <p:sldId id="329" r:id="rId8"/>
    <p:sldId id="501" r:id="rId9"/>
    <p:sldId id="336" r:id="rId10"/>
    <p:sldId id="503" r:id="rId11"/>
    <p:sldId id="504" r:id="rId12"/>
    <p:sldId id="505" r:id="rId13"/>
    <p:sldId id="511" r:id="rId14"/>
    <p:sldId id="510" r:id="rId15"/>
    <p:sldId id="509" r:id="rId16"/>
    <p:sldId id="512" r:id="rId17"/>
    <p:sldId id="854" r:id="rId18"/>
    <p:sldId id="855" r:id="rId19"/>
    <p:sldId id="514" r:id="rId20"/>
    <p:sldId id="517" r:id="rId21"/>
    <p:sldId id="1308" r:id="rId22"/>
    <p:sldId id="977" r:id="rId23"/>
    <p:sldId id="1716" r:id="rId24"/>
    <p:sldId id="877" r:id="rId25"/>
    <p:sldId id="878" r:id="rId26"/>
    <p:sldId id="311" r:id="rId27"/>
  </p:sldIdLst>
  <p:sldSz cx="12192000" cy="6858000"/>
  <p:notesSz cx="7104063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>
      <p:cViewPr varScale="1">
        <p:scale>
          <a:sx n="61" d="100"/>
          <a:sy n="61" d="100"/>
        </p:scale>
        <p:origin x="97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Tudela" userId="4dc7546daef23619" providerId="LiveId" clId="{42D551BF-5B6C-4952-AD0C-4AB173EA9798}"/>
    <pc:docChg chg="undo custSel addSld delSld modSld sldOrd delMainMaster">
      <pc:chgData name="Francisco Tudela" userId="4dc7546daef23619" providerId="LiveId" clId="{42D551BF-5B6C-4952-AD0C-4AB173EA9798}" dt="2026-10-01T08:46:33.059" v="8030"/>
      <pc:docMkLst>
        <pc:docMk/>
      </pc:docMkLst>
      <pc:sldChg chg="modSp modAnim">
        <pc:chgData name="Francisco Tudela" userId="4dc7546daef23619" providerId="LiveId" clId="{42D551BF-5B6C-4952-AD0C-4AB173EA9798}" dt="2026-09-27T22:31:11.172" v="5330"/>
        <pc:sldMkLst>
          <pc:docMk/>
          <pc:sldMk cId="0" sldId="256"/>
        </pc:sldMkLst>
        <pc:spChg chg="mod">
          <ac:chgData name="Francisco Tudela" userId="4dc7546daef23619" providerId="LiveId" clId="{42D551BF-5B6C-4952-AD0C-4AB173EA9798}" dt="2026-09-27T22:30:25.514" v="5326" actId="20577"/>
          <ac:spMkLst>
            <pc:docMk/>
            <pc:sldMk cId="0" sldId="256"/>
            <ac:spMk id="9" creationId="{58C5058C-4793-9DF3-7AA6-92202AC9F8F2}"/>
          </ac:spMkLst>
        </pc:spChg>
      </pc:sldChg>
      <pc:sldChg chg="add">
        <pc:chgData name="Francisco Tudela" userId="4dc7546daef23619" providerId="LiveId" clId="{42D551BF-5B6C-4952-AD0C-4AB173EA9798}" dt="2026-09-22T04:56:19.916" v="3109"/>
        <pc:sldMkLst>
          <pc:docMk/>
          <pc:sldMk cId="3649366401" sldId="311"/>
        </pc:sldMkLst>
      </pc:sldChg>
      <pc:sldChg chg="modSp add mod">
        <pc:chgData name="Francisco Tudela" userId="4dc7546daef23619" providerId="LiveId" clId="{42D551BF-5B6C-4952-AD0C-4AB173EA9798}" dt="2026-10-01T08:34:48.264" v="7839" actId="20577"/>
        <pc:sldMkLst>
          <pc:docMk/>
          <pc:sldMk cId="431488265" sldId="329"/>
        </pc:sldMkLst>
        <pc:spChg chg="mod">
          <ac:chgData name="Francisco Tudela" userId="4dc7546daef23619" providerId="LiveId" clId="{42D551BF-5B6C-4952-AD0C-4AB173EA9798}" dt="2026-10-01T08:34:48.264" v="7839" actId="20577"/>
          <ac:spMkLst>
            <pc:docMk/>
            <pc:sldMk cId="431488265" sldId="329"/>
            <ac:spMk id="5" creationId="{00000000-0000-0000-0000-000000000000}"/>
          </ac:spMkLst>
        </pc:spChg>
      </pc:sldChg>
      <pc:sldChg chg="addSp modSp add del mod modAnim">
        <pc:chgData name="Francisco Tudela" userId="4dc7546daef23619" providerId="LiveId" clId="{42D551BF-5B6C-4952-AD0C-4AB173EA9798}" dt="2026-10-01T08:46:33.059" v="8030"/>
        <pc:sldMkLst>
          <pc:docMk/>
          <pc:sldMk cId="1239037326" sldId="336"/>
        </pc:sldMkLst>
        <pc:spChg chg="mod">
          <ac:chgData name="Francisco Tudela" userId="4dc7546daef23619" providerId="LiveId" clId="{42D551BF-5B6C-4952-AD0C-4AB173EA9798}" dt="2026-09-30T22:46:27.899" v="7797" actId="6549"/>
          <ac:spMkLst>
            <pc:docMk/>
            <pc:sldMk cId="1239037326" sldId="336"/>
            <ac:spMk id="2" creationId="{00000000-0000-0000-0000-000000000000}"/>
          </ac:spMkLst>
        </pc:spChg>
        <pc:spChg chg="mod">
          <ac:chgData name="Francisco Tudela" userId="4dc7546daef23619" providerId="LiveId" clId="{42D551BF-5B6C-4952-AD0C-4AB173EA9798}" dt="2026-10-01T08:45:04.429" v="8021" actId="1076"/>
          <ac:spMkLst>
            <pc:docMk/>
            <pc:sldMk cId="1239037326" sldId="336"/>
            <ac:spMk id="4" creationId="{00000000-0000-0000-0000-000000000000}"/>
          </ac:spMkLst>
        </pc:spChg>
        <pc:spChg chg="mod">
          <ac:chgData name="Francisco Tudela" userId="4dc7546daef23619" providerId="LiveId" clId="{42D551BF-5B6C-4952-AD0C-4AB173EA9798}" dt="2026-10-01T08:45:09.976" v="8022" actId="1076"/>
          <ac:spMkLst>
            <pc:docMk/>
            <pc:sldMk cId="1239037326" sldId="336"/>
            <ac:spMk id="5" creationId="{00000000-0000-0000-0000-000000000000}"/>
          </ac:spMkLst>
        </pc:spChg>
        <pc:spChg chg="mod">
          <ac:chgData name="Francisco Tudela" userId="4dc7546daef23619" providerId="LiveId" clId="{42D551BF-5B6C-4952-AD0C-4AB173EA9798}" dt="2026-10-01T08:45:44.070" v="8028" actId="1076"/>
          <ac:spMkLst>
            <pc:docMk/>
            <pc:sldMk cId="1239037326" sldId="336"/>
            <ac:spMk id="6" creationId="{00000000-0000-0000-0000-000000000000}"/>
          </ac:spMkLst>
        </pc:spChg>
        <pc:spChg chg="mod">
          <ac:chgData name="Francisco Tudela" userId="4dc7546daef23619" providerId="LiveId" clId="{42D551BF-5B6C-4952-AD0C-4AB173EA9798}" dt="2026-09-28T22:10:29.047" v="6415" actId="14100"/>
          <ac:spMkLst>
            <pc:docMk/>
            <pc:sldMk cId="1239037326" sldId="336"/>
            <ac:spMk id="7" creationId="{0123C0F9-1879-4454-9C41-659BE50047DD}"/>
          </ac:spMkLst>
        </pc:spChg>
        <pc:spChg chg="add mod">
          <ac:chgData name="Francisco Tudela" userId="4dc7546daef23619" providerId="LiveId" clId="{42D551BF-5B6C-4952-AD0C-4AB173EA9798}" dt="2026-10-01T08:45:48.541" v="8029" actId="1076"/>
          <ac:spMkLst>
            <pc:docMk/>
            <pc:sldMk cId="1239037326" sldId="336"/>
            <ac:spMk id="8" creationId="{EEF62D10-7963-017D-6079-018CA088B1EB}"/>
          </ac:spMkLst>
        </pc:spChg>
      </pc:sldChg>
      <pc:sldChg chg="modSp add">
        <pc:chgData name="Francisco Tudela" userId="4dc7546daef23619" providerId="LiveId" clId="{42D551BF-5B6C-4952-AD0C-4AB173EA9798}" dt="2026-10-01T08:36:21.569" v="7840" actId="113"/>
        <pc:sldMkLst>
          <pc:docMk/>
          <pc:sldMk cId="1712179909" sldId="501"/>
        </pc:sldMkLst>
        <pc:spChg chg="mod">
          <ac:chgData name="Francisco Tudela" userId="4dc7546daef23619" providerId="LiveId" clId="{42D551BF-5B6C-4952-AD0C-4AB173EA9798}" dt="2026-10-01T08:36:21.569" v="7840" actId="113"/>
          <ac:spMkLst>
            <pc:docMk/>
            <pc:sldMk cId="1712179909" sldId="501"/>
            <ac:spMk id="12" creationId="{00000000-0000-0000-0000-000000000000}"/>
          </ac:spMkLst>
        </pc:spChg>
      </pc:sldChg>
      <pc:sldChg chg="addSp delSp modSp add mod ord modTransition delAnim modAnim">
        <pc:chgData name="Francisco Tudela" userId="4dc7546daef23619" providerId="LiveId" clId="{42D551BF-5B6C-4952-AD0C-4AB173EA9798}" dt="2026-09-27T23:47:00.453" v="5472"/>
        <pc:sldMkLst>
          <pc:docMk/>
          <pc:sldMk cId="0" sldId="502"/>
        </pc:sldMkLst>
        <pc:spChg chg="mod">
          <ac:chgData name="Francisco Tudela" userId="4dc7546daef23619" providerId="LiveId" clId="{42D551BF-5B6C-4952-AD0C-4AB173EA9798}" dt="2026-09-27T23:46:16.353" v="5468" actId="20577"/>
          <ac:spMkLst>
            <pc:docMk/>
            <pc:sldMk cId="0" sldId="502"/>
            <ac:spMk id="2" creationId="{00000000-0000-0000-0000-000000000000}"/>
          </ac:spMkLst>
        </pc:spChg>
        <pc:spChg chg="mod">
          <ac:chgData name="Francisco Tudela" userId="4dc7546daef23619" providerId="LiveId" clId="{42D551BF-5B6C-4952-AD0C-4AB173EA9798}" dt="2026-09-15T22:53:56.153" v="168" actId="1076"/>
          <ac:spMkLst>
            <pc:docMk/>
            <pc:sldMk cId="0" sldId="502"/>
            <ac:spMk id="3" creationId="{00000000-0000-0000-0000-000000000000}"/>
          </ac:spMkLst>
        </pc:spChg>
        <pc:spChg chg="mod">
          <ac:chgData name="Francisco Tudela" userId="4dc7546daef23619" providerId="LiveId" clId="{42D551BF-5B6C-4952-AD0C-4AB173EA9798}" dt="2026-09-27T23:45:31.419" v="5443" actId="1076"/>
          <ac:spMkLst>
            <pc:docMk/>
            <pc:sldMk cId="0" sldId="502"/>
            <ac:spMk id="4" creationId="{00000000-0000-0000-0000-000000000000}"/>
          </ac:spMkLst>
        </pc:spChg>
        <pc:spChg chg="mod">
          <ac:chgData name="Francisco Tudela" userId="4dc7546daef23619" providerId="LiveId" clId="{42D551BF-5B6C-4952-AD0C-4AB173EA9798}" dt="2026-09-27T23:45:40.823" v="5445" actId="1076"/>
          <ac:spMkLst>
            <pc:docMk/>
            <pc:sldMk cId="0" sldId="502"/>
            <ac:spMk id="5" creationId="{00000000-0000-0000-0000-000000000000}"/>
          </ac:spMkLst>
        </pc:spChg>
        <pc:spChg chg="mod">
          <ac:chgData name="Francisco Tudela" userId="4dc7546daef23619" providerId="LiveId" clId="{42D551BF-5B6C-4952-AD0C-4AB173EA9798}" dt="2026-09-27T23:45:36.180" v="5444" actId="1076"/>
          <ac:spMkLst>
            <pc:docMk/>
            <pc:sldMk cId="0" sldId="502"/>
            <ac:spMk id="6" creationId="{00000000-0000-0000-0000-000000000000}"/>
          </ac:spMkLst>
        </pc:spChg>
        <pc:spChg chg="mod">
          <ac:chgData name="Francisco Tudela" userId="4dc7546daef23619" providerId="LiveId" clId="{42D551BF-5B6C-4952-AD0C-4AB173EA9798}" dt="2026-09-27T23:45:25.106" v="5442" actId="1076"/>
          <ac:spMkLst>
            <pc:docMk/>
            <pc:sldMk cId="0" sldId="502"/>
            <ac:spMk id="7" creationId="{00000000-0000-0000-0000-000000000000}"/>
          </ac:spMkLst>
        </pc:spChg>
        <pc:picChg chg="add mod">
          <ac:chgData name="Francisco Tudela" userId="4dc7546daef23619" providerId="LiveId" clId="{42D551BF-5B6C-4952-AD0C-4AB173EA9798}" dt="2026-09-27T23:46:28.856" v="5470" actId="14100"/>
          <ac:picMkLst>
            <pc:docMk/>
            <pc:sldMk cId="0" sldId="502"/>
            <ac:picMk id="17" creationId="{DC12DFFC-FF19-9E8E-731F-14A0401B5097}"/>
          </ac:picMkLst>
        </pc:picChg>
      </pc:sldChg>
      <pc:sldChg chg="addSp modSp add mod modAnim">
        <pc:chgData name="Francisco Tudela" userId="4dc7546daef23619" providerId="LiveId" clId="{42D551BF-5B6C-4952-AD0C-4AB173EA9798}" dt="2026-09-29T06:00:40" v="7760" actId="20577"/>
        <pc:sldMkLst>
          <pc:docMk/>
          <pc:sldMk cId="0" sldId="503"/>
        </pc:sldMkLst>
        <pc:spChg chg="mod">
          <ac:chgData name="Francisco Tudela" userId="4dc7546daef23619" providerId="LiveId" clId="{42D551BF-5B6C-4952-AD0C-4AB173EA9798}" dt="2026-09-28T22:11:08.354" v="6416" actId="1076"/>
          <ac:spMkLst>
            <pc:docMk/>
            <pc:sldMk cId="0" sldId="503"/>
            <ac:spMk id="3" creationId="{00000000-0000-0000-0000-000000000000}"/>
          </ac:spMkLst>
        </pc:spChg>
        <pc:spChg chg="add mod">
          <ac:chgData name="Francisco Tudela" userId="4dc7546daef23619" providerId="LiveId" clId="{42D551BF-5B6C-4952-AD0C-4AB173EA9798}" dt="2026-09-28T22:12:44.751" v="6447" actId="1076"/>
          <ac:spMkLst>
            <pc:docMk/>
            <pc:sldMk cId="0" sldId="503"/>
            <ac:spMk id="5" creationId="{6FDDB396-F810-08E8-FD0D-3832FFBBAC45}"/>
          </ac:spMkLst>
        </pc:spChg>
        <pc:graphicFrameChg chg="mod modGraphic">
          <ac:chgData name="Francisco Tudela" userId="4dc7546daef23619" providerId="LiveId" clId="{42D551BF-5B6C-4952-AD0C-4AB173EA9798}" dt="2026-09-29T06:00:40" v="7760" actId="20577"/>
          <ac:graphicFrameMkLst>
            <pc:docMk/>
            <pc:sldMk cId="0" sldId="503"/>
            <ac:graphicFrameMk id="2" creationId="{00000000-0000-0000-0000-000000000000}"/>
          </ac:graphicFrameMkLst>
        </pc:graphicFrameChg>
      </pc:sldChg>
      <pc:sldChg chg="modSp add mod">
        <pc:chgData name="Francisco Tudela" userId="4dc7546daef23619" providerId="LiveId" clId="{42D551BF-5B6C-4952-AD0C-4AB173EA9798}" dt="2026-09-29T06:03:21.714" v="7795" actId="6549"/>
        <pc:sldMkLst>
          <pc:docMk/>
          <pc:sldMk cId="0" sldId="504"/>
        </pc:sldMkLst>
        <pc:spChg chg="mod">
          <ac:chgData name="Francisco Tudela" userId="4dc7546daef23619" providerId="LiveId" clId="{42D551BF-5B6C-4952-AD0C-4AB173EA9798}" dt="2026-09-27T23:31:35.120" v="5411" actId="14100"/>
          <ac:spMkLst>
            <pc:docMk/>
            <pc:sldMk cId="0" sldId="504"/>
            <ac:spMk id="3" creationId="{00000000-0000-0000-0000-000000000000}"/>
          </ac:spMkLst>
        </pc:spChg>
        <pc:graphicFrameChg chg="modGraphic">
          <ac:chgData name="Francisco Tudela" userId="4dc7546daef23619" providerId="LiveId" clId="{42D551BF-5B6C-4952-AD0C-4AB173EA9798}" dt="2026-09-29T06:03:21.714" v="7795" actId="6549"/>
          <ac:graphicFrameMkLst>
            <pc:docMk/>
            <pc:sldMk cId="0" sldId="504"/>
            <ac:graphicFrameMk id="7" creationId="{00000000-0000-0000-0000-000000000000}"/>
          </ac:graphicFrameMkLst>
        </pc:graphicFrameChg>
      </pc:sldChg>
      <pc:sldChg chg="modSp add mod">
        <pc:chgData name="Francisco Tudela" userId="4dc7546daef23619" providerId="LiveId" clId="{42D551BF-5B6C-4952-AD0C-4AB173EA9798}" dt="2026-09-29T05:56:51.377" v="7732" actId="20577"/>
        <pc:sldMkLst>
          <pc:docMk/>
          <pc:sldMk cId="0" sldId="505"/>
        </pc:sldMkLst>
        <pc:graphicFrameChg chg="modGraphic">
          <ac:chgData name="Francisco Tudela" userId="4dc7546daef23619" providerId="LiveId" clId="{42D551BF-5B6C-4952-AD0C-4AB173EA9798}" dt="2026-09-29T05:56:51.377" v="7732" actId="20577"/>
          <ac:graphicFrameMkLst>
            <pc:docMk/>
            <pc:sldMk cId="0" sldId="505"/>
            <ac:graphicFrameMk id="2" creationId="{00000000-0000-0000-0000-000000000000}"/>
          </ac:graphicFrameMkLst>
        </pc:graphicFrameChg>
      </pc:sldChg>
      <pc:sldChg chg="addSp delSp modSp add mod delAnim modAnim">
        <pc:chgData name="Francisco Tudela" userId="4dc7546daef23619" providerId="LiveId" clId="{42D551BF-5B6C-4952-AD0C-4AB173EA9798}" dt="2026-09-28T00:19:47.783" v="5800" actId="20577"/>
        <pc:sldMkLst>
          <pc:docMk/>
          <pc:sldMk cId="1585950690" sldId="509"/>
        </pc:sldMkLst>
        <pc:spChg chg="add mod">
          <ac:chgData name="Francisco Tudela" userId="4dc7546daef23619" providerId="LiveId" clId="{42D551BF-5B6C-4952-AD0C-4AB173EA9798}" dt="2026-09-28T00:19:47.783" v="5800" actId="20577"/>
          <ac:spMkLst>
            <pc:docMk/>
            <pc:sldMk cId="1585950690" sldId="509"/>
            <ac:spMk id="5" creationId="{8C745916-DCA5-DEC5-E879-E5FEA5B51BD3}"/>
          </ac:spMkLst>
        </pc:spChg>
        <pc:graphicFrameChg chg="mod modGraphic">
          <ac:chgData name="Francisco Tudela" userId="4dc7546daef23619" providerId="LiveId" clId="{42D551BF-5B6C-4952-AD0C-4AB173EA9798}" dt="2026-09-28T00:19:45.095" v="5799" actId="1076"/>
          <ac:graphicFrameMkLst>
            <pc:docMk/>
            <pc:sldMk cId="1585950690" sldId="509"/>
            <ac:graphicFrameMk id="6" creationId="{FA291577-E44B-9E91-A130-239BE2DC6E8E}"/>
          </ac:graphicFrameMkLst>
        </pc:graphicFrameChg>
      </pc:sldChg>
      <pc:sldChg chg="modSp add modAnim">
        <pc:chgData name="Francisco Tudela" userId="4dc7546daef23619" providerId="LiveId" clId="{42D551BF-5B6C-4952-AD0C-4AB173EA9798}" dt="2026-09-27T22:26:58.432" v="5313" actId="122"/>
        <pc:sldMkLst>
          <pc:docMk/>
          <pc:sldMk cId="922719464" sldId="510"/>
        </pc:sldMkLst>
        <pc:spChg chg="mod">
          <ac:chgData name="Francisco Tudela" userId="4dc7546daef23619" providerId="LiveId" clId="{42D551BF-5B6C-4952-AD0C-4AB173EA9798}" dt="2026-09-27T22:26:58.432" v="5313" actId="122"/>
          <ac:spMkLst>
            <pc:docMk/>
            <pc:sldMk cId="922719464" sldId="510"/>
            <ac:spMk id="3" creationId="{2EA0FB02-5189-DC88-209F-AF2F4F5BC8A3}"/>
          </ac:spMkLst>
        </pc:spChg>
      </pc:sldChg>
      <pc:sldChg chg="addSp delSp modSp add mod delAnim modAnim">
        <pc:chgData name="Francisco Tudela" userId="4dc7546daef23619" providerId="LiveId" clId="{42D551BF-5B6C-4952-AD0C-4AB173EA9798}" dt="2026-09-28T22:14:13.393" v="6463" actId="6549"/>
        <pc:sldMkLst>
          <pc:docMk/>
          <pc:sldMk cId="3814606781" sldId="511"/>
        </pc:sldMkLst>
        <pc:spChg chg="add mod">
          <ac:chgData name="Francisco Tudela" userId="4dc7546daef23619" providerId="LiveId" clId="{42D551BF-5B6C-4952-AD0C-4AB173EA9798}" dt="2026-09-28T22:14:13.393" v="6463" actId="6549"/>
          <ac:spMkLst>
            <pc:docMk/>
            <pc:sldMk cId="3814606781" sldId="511"/>
            <ac:spMk id="6" creationId="{E1EDC746-3157-5566-E8C2-520BCD0DFAB1}"/>
          </ac:spMkLst>
        </pc:spChg>
        <pc:graphicFrameChg chg="add mod">
          <ac:chgData name="Francisco Tudela" userId="4dc7546daef23619" providerId="LiveId" clId="{42D551BF-5B6C-4952-AD0C-4AB173EA9798}" dt="2026-09-27T22:36:54.400" v="5366" actId="1076"/>
          <ac:graphicFrameMkLst>
            <pc:docMk/>
            <pc:sldMk cId="3814606781" sldId="511"/>
            <ac:graphicFrameMk id="3" creationId="{3AF5C20E-8192-5ECC-E312-209371BA0B7B}"/>
          </ac:graphicFrameMkLst>
        </pc:graphicFrameChg>
        <pc:graphicFrameChg chg="add mod modGraphic">
          <ac:chgData name="Francisco Tudela" userId="4dc7546daef23619" providerId="LiveId" clId="{42D551BF-5B6C-4952-AD0C-4AB173EA9798}" dt="2026-09-27T22:35:56.363" v="5360" actId="2165"/>
          <ac:graphicFrameMkLst>
            <pc:docMk/>
            <pc:sldMk cId="3814606781" sldId="511"/>
            <ac:graphicFrameMk id="4" creationId="{75577C73-CCAF-8EC4-F6A7-E5696E82FCF5}"/>
          </ac:graphicFrameMkLst>
        </pc:graphicFrameChg>
        <pc:graphicFrameChg chg="add mod">
          <ac:chgData name="Francisco Tudela" userId="4dc7546daef23619" providerId="LiveId" clId="{42D551BF-5B6C-4952-AD0C-4AB173EA9798}" dt="2026-09-27T22:37:46.983" v="5372" actId="1076"/>
          <ac:graphicFrameMkLst>
            <pc:docMk/>
            <pc:sldMk cId="3814606781" sldId="511"/>
            <ac:graphicFrameMk id="5" creationId="{FC71FC0A-0932-761D-A84F-87E008AEEB5E}"/>
          </ac:graphicFrameMkLst>
        </pc:graphicFrameChg>
      </pc:sldChg>
      <pc:sldChg chg="modSp add modAnim">
        <pc:chgData name="Francisco Tudela" userId="4dc7546daef23619" providerId="LiveId" clId="{42D551BF-5B6C-4952-AD0C-4AB173EA9798}" dt="2026-09-28T22:37:31.445" v="6717" actId="122"/>
        <pc:sldMkLst>
          <pc:docMk/>
          <pc:sldMk cId="1723691799" sldId="512"/>
        </pc:sldMkLst>
        <pc:spChg chg="mod">
          <ac:chgData name="Francisco Tudela" userId="4dc7546daef23619" providerId="LiveId" clId="{42D551BF-5B6C-4952-AD0C-4AB173EA9798}" dt="2026-09-28T22:37:31.445" v="6717" actId="122"/>
          <ac:spMkLst>
            <pc:docMk/>
            <pc:sldMk cId="1723691799" sldId="512"/>
            <ac:spMk id="4" creationId="{0CA1E590-A672-9E86-4171-F5A76344BC2B}"/>
          </ac:spMkLst>
        </pc:spChg>
      </pc:sldChg>
      <pc:sldChg chg="modSp add modAnim">
        <pc:chgData name="Francisco Tudela" userId="4dc7546daef23619" providerId="LiveId" clId="{42D551BF-5B6C-4952-AD0C-4AB173EA9798}" dt="2026-09-28T23:05:00.940" v="7307"/>
        <pc:sldMkLst>
          <pc:docMk/>
          <pc:sldMk cId="4028043562" sldId="514"/>
        </pc:sldMkLst>
        <pc:spChg chg="mod">
          <ac:chgData name="Francisco Tudela" userId="4dc7546daef23619" providerId="LiveId" clId="{42D551BF-5B6C-4952-AD0C-4AB173EA9798}" dt="2026-09-28T22:58:32.987" v="7211" actId="113"/>
          <ac:spMkLst>
            <pc:docMk/>
            <pc:sldMk cId="4028043562" sldId="514"/>
            <ac:spMk id="5" creationId="{73705525-2635-5A48-3DD1-D1925C288C68}"/>
          </ac:spMkLst>
        </pc:spChg>
      </pc:sldChg>
      <pc:sldChg chg="modSp add modAnim">
        <pc:chgData name="Francisco Tudela" userId="4dc7546daef23619" providerId="LiveId" clId="{42D551BF-5B6C-4952-AD0C-4AB173EA9798}" dt="2026-09-29T05:51:01.382" v="7647" actId="6549"/>
        <pc:sldMkLst>
          <pc:docMk/>
          <pc:sldMk cId="1957425691" sldId="517"/>
        </pc:sldMkLst>
        <pc:spChg chg="mod">
          <ac:chgData name="Francisco Tudela" userId="4dc7546daef23619" providerId="LiveId" clId="{42D551BF-5B6C-4952-AD0C-4AB173EA9798}" dt="2026-09-29T05:51:01.382" v="7647" actId="6549"/>
          <ac:spMkLst>
            <pc:docMk/>
            <pc:sldMk cId="1957425691" sldId="517"/>
            <ac:spMk id="5" creationId="{FE9DC5D9-A287-AAE5-7854-AA3D8EAF0E0B}"/>
          </ac:spMkLst>
        </pc:spChg>
      </pc:sldChg>
      <pc:sldChg chg="modSp add">
        <pc:chgData name="Francisco Tudela" userId="4dc7546daef23619" providerId="LiveId" clId="{42D551BF-5B6C-4952-AD0C-4AB173EA9798}" dt="2026-09-28T22:34:38.452" v="6625" actId="6549"/>
        <pc:sldMkLst>
          <pc:docMk/>
          <pc:sldMk cId="4006403557" sldId="854"/>
        </pc:sldMkLst>
        <pc:spChg chg="mod">
          <ac:chgData name="Francisco Tudela" userId="4dc7546daef23619" providerId="LiveId" clId="{42D551BF-5B6C-4952-AD0C-4AB173EA9798}" dt="2026-09-28T22:34:38.452" v="6625" actId="6549"/>
          <ac:spMkLst>
            <pc:docMk/>
            <pc:sldMk cId="4006403557" sldId="854"/>
            <ac:spMk id="4" creationId="{E858CA03-6262-B002-E443-C1B673538276}"/>
          </ac:spMkLst>
        </pc:spChg>
      </pc:sldChg>
      <pc:sldChg chg="modSp add modAnim">
        <pc:chgData name="Francisco Tudela" userId="4dc7546daef23619" providerId="LiveId" clId="{42D551BF-5B6C-4952-AD0C-4AB173EA9798}" dt="2026-09-29T05:41:46.423" v="7573" actId="20577"/>
        <pc:sldMkLst>
          <pc:docMk/>
          <pc:sldMk cId="1612982430" sldId="855"/>
        </pc:sldMkLst>
        <pc:spChg chg="mod">
          <ac:chgData name="Francisco Tudela" userId="4dc7546daef23619" providerId="LiveId" clId="{42D551BF-5B6C-4952-AD0C-4AB173EA9798}" dt="2026-09-29T05:41:46.423" v="7573" actId="20577"/>
          <ac:spMkLst>
            <pc:docMk/>
            <pc:sldMk cId="1612982430" sldId="855"/>
            <ac:spMk id="4" creationId="{6E231858-71F7-6FA6-3BC1-387A1EC2AC67}"/>
          </ac:spMkLst>
        </pc:spChg>
      </pc:sldChg>
      <pc:sldChg chg="addSp delSp modSp add mod modAnim">
        <pc:chgData name="Francisco Tudela" userId="4dc7546daef23619" providerId="LiveId" clId="{42D551BF-5B6C-4952-AD0C-4AB173EA9798}" dt="2026-09-29T05:53:43.260" v="7708" actId="20577"/>
        <pc:sldMkLst>
          <pc:docMk/>
          <pc:sldMk cId="964699612" sldId="977"/>
        </pc:sldMkLst>
        <pc:spChg chg="mod">
          <ac:chgData name="Francisco Tudela" userId="4dc7546daef23619" providerId="LiveId" clId="{42D551BF-5B6C-4952-AD0C-4AB173EA9798}" dt="2026-09-29T05:53:43.260" v="7708" actId="20577"/>
          <ac:spMkLst>
            <pc:docMk/>
            <pc:sldMk cId="964699612" sldId="977"/>
            <ac:spMk id="3" creationId="{7E64855A-DAD7-46D9-A016-5E792B61EA26}"/>
          </ac:spMkLst>
        </pc:spChg>
        <pc:picChg chg="mod">
          <ac:chgData name="Francisco Tudela" userId="4dc7546daef23619" providerId="LiveId" clId="{42D551BF-5B6C-4952-AD0C-4AB173EA9798}" dt="2026-09-28T00:39:35.841" v="5873" actId="1076"/>
          <ac:picMkLst>
            <pc:docMk/>
            <pc:sldMk cId="964699612" sldId="977"/>
            <ac:picMk id="2" creationId="{601F9A9B-333C-42DF-86B4-ECBE3309DCB4}"/>
          </ac:picMkLst>
        </pc:picChg>
      </pc:sldChg>
      <pc:sldChg chg="delSp modSp add mod modAnim">
        <pc:chgData name="Francisco Tudela" userId="4dc7546daef23619" providerId="LiveId" clId="{42D551BF-5B6C-4952-AD0C-4AB173EA9798}" dt="2026-09-28T23:12:51.950" v="7492" actId="179"/>
        <pc:sldMkLst>
          <pc:docMk/>
          <pc:sldMk cId="2540669022" sldId="1308"/>
        </pc:sldMkLst>
        <pc:spChg chg="mod">
          <ac:chgData name="Francisco Tudela" userId="4dc7546daef23619" providerId="LiveId" clId="{42D551BF-5B6C-4952-AD0C-4AB173EA9798}" dt="2026-09-28T23:12:51.950" v="7492" actId="179"/>
          <ac:spMkLst>
            <pc:docMk/>
            <pc:sldMk cId="2540669022" sldId="1308"/>
            <ac:spMk id="5" creationId="{45B96580-937F-720E-FF48-89E2D562F6C7}"/>
          </ac:spMkLst>
        </pc:spChg>
        <pc:picChg chg="mod">
          <ac:chgData name="Francisco Tudela" userId="4dc7546daef23619" providerId="LiveId" clId="{42D551BF-5B6C-4952-AD0C-4AB173EA9798}" dt="2026-09-28T23:07:51.056" v="7330" actId="1076"/>
          <ac:picMkLst>
            <pc:docMk/>
            <pc:sldMk cId="2540669022" sldId="1308"/>
            <ac:picMk id="6" creationId="{A20DE41B-9770-2C27-95F5-3BC0907DA2C3}"/>
          </ac:picMkLst>
        </pc:picChg>
      </pc:sldChg>
    </pc:docChg>
  </pc:docChgLst>
  <pc:docChgLst>
    <pc:chgData name="Francisco Tudela" userId="4dc7546daef23619" providerId="LiveId" clId="{F07355CF-78B3-4298-ADCC-535EABF97919}"/>
    <pc:docChg chg="undo custSel addSld delSld modSld sldOrd delMainMaster">
      <pc:chgData name="Francisco Tudela" userId="4dc7546daef23619" providerId="LiveId" clId="{F07355CF-78B3-4298-ADCC-535EABF97919}" dt="2026-10-01T18:13:02.511" v="2179" actId="179"/>
      <pc:docMkLst>
        <pc:docMk/>
      </pc:docMkLst>
      <pc:sldChg chg="ord">
        <pc:chgData name="Francisco Tudela" userId="4dc7546daef23619" providerId="LiveId" clId="{F07355CF-78B3-4298-ADCC-535EABF97919}" dt="2026-10-01T17:44:52.943" v="1604"/>
        <pc:sldMkLst>
          <pc:docMk/>
          <pc:sldMk cId="3649366401" sldId="311"/>
        </pc:sldMkLst>
      </pc:sldChg>
      <pc:sldChg chg="addSp modSp mod modAnim">
        <pc:chgData name="Francisco Tudela" userId="4dc7546daef23619" providerId="LiveId" clId="{F07355CF-78B3-4298-ADCC-535EABF97919}" dt="2026-10-01T13:09:10.233" v="1378"/>
        <pc:sldMkLst>
          <pc:docMk/>
          <pc:sldMk cId="431488265" sldId="329"/>
        </pc:sldMkLst>
        <pc:spChg chg="add mod">
          <ac:chgData name="Francisco Tudela" userId="4dc7546daef23619" providerId="LiveId" clId="{F07355CF-78B3-4298-ADCC-535EABF97919}" dt="2026-10-01T13:09:01.806" v="1377" actId="1076"/>
          <ac:spMkLst>
            <pc:docMk/>
            <pc:sldMk cId="431488265" sldId="329"/>
            <ac:spMk id="4" creationId="{4059DEE6-D423-9E02-1937-0E4D5D8FB11F}"/>
          </ac:spMkLst>
        </pc:spChg>
      </pc:sldChg>
      <pc:sldChg chg="addSp delSp modSp add mod modAnim">
        <pc:chgData name="Francisco Tudela" userId="4dc7546daef23619" providerId="LiveId" clId="{F07355CF-78B3-4298-ADCC-535EABF97919}" dt="2026-10-01T13:11:20.932" v="1398" actId="6549"/>
        <pc:sldMkLst>
          <pc:docMk/>
          <pc:sldMk cId="1239037326" sldId="336"/>
        </pc:sldMkLst>
        <pc:spChg chg="mod">
          <ac:chgData name="Francisco Tudela" userId="4dc7546daef23619" providerId="LiveId" clId="{F07355CF-78B3-4298-ADCC-535EABF97919}" dt="2026-10-01T13:11:20.932" v="1398" actId="6549"/>
          <ac:spMkLst>
            <pc:docMk/>
            <pc:sldMk cId="1239037326" sldId="336"/>
            <ac:spMk id="7" creationId="{0123C0F9-1879-4454-9C41-659BE50047DD}"/>
          </ac:spMkLst>
        </pc:spChg>
        <pc:spChg chg="mod">
          <ac:chgData name="Francisco Tudela" userId="4dc7546daef23619" providerId="LiveId" clId="{F07355CF-78B3-4298-ADCC-535EABF97919}" dt="2026-10-01T13:10:56.906" v="1382" actId="20577"/>
          <ac:spMkLst>
            <pc:docMk/>
            <pc:sldMk cId="1239037326" sldId="336"/>
            <ac:spMk id="8" creationId="{EEF62D10-7963-017D-6079-018CA088B1EB}"/>
          </ac:spMkLst>
        </pc:spChg>
      </pc:sldChg>
      <pc:sldChg chg="modSp modAnim">
        <pc:chgData name="Francisco Tudela" userId="4dc7546daef23619" providerId="LiveId" clId="{F07355CF-78B3-4298-ADCC-535EABF97919}" dt="2026-10-01T13:09:20.647" v="1380"/>
        <pc:sldMkLst>
          <pc:docMk/>
          <pc:sldMk cId="1712179909" sldId="501"/>
        </pc:sldMkLst>
        <pc:spChg chg="mod">
          <ac:chgData name="Francisco Tudela" userId="4dc7546daef23619" providerId="LiveId" clId="{F07355CF-78B3-4298-ADCC-535EABF97919}" dt="2026-10-01T13:09:15.871" v="1379" actId="6549"/>
          <ac:spMkLst>
            <pc:docMk/>
            <pc:sldMk cId="1712179909" sldId="501"/>
            <ac:spMk id="12" creationId="{00000000-0000-0000-0000-000000000000}"/>
          </ac:spMkLst>
        </pc:spChg>
      </pc:sldChg>
      <pc:sldChg chg="modSp modAnim">
        <pc:chgData name="Francisco Tudela" userId="4dc7546daef23619" providerId="LiveId" clId="{F07355CF-78B3-4298-ADCC-535EABF97919}" dt="2026-10-01T13:06:56.116" v="1359" actId="6549"/>
        <pc:sldMkLst>
          <pc:docMk/>
          <pc:sldMk cId="0" sldId="502"/>
        </pc:sldMkLst>
        <pc:spChg chg="mod">
          <ac:chgData name="Francisco Tudela" userId="4dc7546daef23619" providerId="LiveId" clId="{F07355CF-78B3-4298-ADCC-535EABF97919}" dt="2026-10-01T13:06:56.116" v="1359" actId="6549"/>
          <ac:spMkLst>
            <pc:docMk/>
            <pc:sldMk cId="0" sldId="502"/>
            <ac:spMk id="2" creationId="{00000000-0000-0000-0000-000000000000}"/>
          </ac:spMkLst>
        </pc:spChg>
      </pc:sldChg>
      <pc:sldChg chg="modSp mod">
        <pc:chgData name="Francisco Tudela" userId="4dc7546daef23619" providerId="LiveId" clId="{F07355CF-78B3-4298-ADCC-535EABF97919}" dt="2026-09-23T18:16:42.289" v="511" actId="20577"/>
        <pc:sldMkLst>
          <pc:docMk/>
          <pc:sldMk cId="0" sldId="505"/>
        </pc:sldMkLst>
        <pc:graphicFrameChg chg="modGraphic">
          <ac:chgData name="Francisco Tudela" userId="4dc7546daef23619" providerId="LiveId" clId="{F07355CF-78B3-4298-ADCC-535EABF97919}" dt="2026-09-23T18:16:42.289" v="511" actId="20577"/>
          <ac:graphicFrameMkLst>
            <pc:docMk/>
            <pc:sldMk cId="0" sldId="505"/>
            <ac:graphicFrameMk id="2" creationId="{00000000-0000-0000-0000-000000000000}"/>
          </ac:graphicFrameMkLst>
        </pc:graphicFrameChg>
      </pc:sldChg>
      <pc:sldChg chg="modSp mod">
        <pc:chgData name="Francisco Tudela" userId="4dc7546daef23619" providerId="LiveId" clId="{F07355CF-78B3-4298-ADCC-535EABF97919}" dt="2026-10-01T13:13:05.696" v="1424" actId="313"/>
        <pc:sldMkLst>
          <pc:docMk/>
          <pc:sldMk cId="1585950690" sldId="509"/>
        </pc:sldMkLst>
        <pc:spChg chg="mod">
          <ac:chgData name="Francisco Tudela" userId="4dc7546daef23619" providerId="LiveId" clId="{F07355CF-78B3-4298-ADCC-535EABF97919}" dt="2026-10-01T13:13:05.696" v="1424" actId="313"/>
          <ac:spMkLst>
            <pc:docMk/>
            <pc:sldMk cId="1585950690" sldId="509"/>
            <ac:spMk id="5" creationId="{8C745916-DCA5-DEC5-E879-E5FEA5B51BD3}"/>
          </ac:spMkLst>
        </pc:spChg>
        <pc:graphicFrameChg chg="mod">
          <ac:chgData name="Francisco Tudela" userId="4dc7546daef23619" providerId="LiveId" clId="{F07355CF-78B3-4298-ADCC-535EABF97919}" dt="2026-09-23T18:19:29.005" v="609" actId="1076"/>
          <ac:graphicFrameMkLst>
            <pc:docMk/>
            <pc:sldMk cId="1585950690" sldId="509"/>
            <ac:graphicFrameMk id="6" creationId="{FA291577-E44B-9E91-A130-239BE2DC6E8E}"/>
          </ac:graphicFrameMkLst>
        </pc:graphicFrameChg>
      </pc:sldChg>
      <pc:sldChg chg="modSp">
        <pc:chgData name="Francisco Tudela" userId="4dc7546daef23619" providerId="LiveId" clId="{F07355CF-78B3-4298-ADCC-535EABF97919}" dt="2026-09-21T14:19:26.996" v="475" actId="20577"/>
        <pc:sldMkLst>
          <pc:docMk/>
          <pc:sldMk cId="922719464" sldId="510"/>
        </pc:sldMkLst>
        <pc:spChg chg="mod">
          <ac:chgData name="Francisco Tudela" userId="4dc7546daef23619" providerId="LiveId" clId="{F07355CF-78B3-4298-ADCC-535EABF97919}" dt="2026-09-21T14:19:26.996" v="475" actId="20577"/>
          <ac:spMkLst>
            <pc:docMk/>
            <pc:sldMk cId="922719464" sldId="510"/>
            <ac:spMk id="3" creationId="{2EA0FB02-5189-DC88-209F-AF2F4F5BC8A3}"/>
          </ac:spMkLst>
        </pc:spChg>
      </pc:sldChg>
      <pc:sldChg chg="modSp mod">
        <pc:chgData name="Francisco Tudela" userId="4dc7546daef23619" providerId="LiveId" clId="{F07355CF-78B3-4298-ADCC-535EABF97919}" dt="2026-09-28T19:08:45.431" v="1034" actId="207"/>
        <pc:sldMkLst>
          <pc:docMk/>
          <pc:sldMk cId="3814606781" sldId="511"/>
        </pc:sldMkLst>
        <pc:spChg chg="mod">
          <ac:chgData name="Francisco Tudela" userId="4dc7546daef23619" providerId="LiveId" clId="{F07355CF-78B3-4298-ADCC-535EABF97919}" dt="2026-09-21T12:52:04.895" v="309" actId="6549"/>
          <ac:spMkLst>
            <pc:docMk/>
            <pc:sldMk cId="3814606781" sldId="511"/>
            <ac:spMk id="6" creationId="{E1EDC746-3157-5566-E8C2-520BCD0DFAB1}"/>
          </ac:spMkLst>
        </pc:spChg>
        <pc:graphicFrameChg chg="mod modGraphic">
          <ac:chgData name="Francisco Tudela" userId="4dc7546daef23619" providerId="LiveId" clId="{F07355CF-78B3-4298-ADCC-535EABF97919}" dt="2026-09-28T19:08:45.431" v="1034" actId="207"/>
          <ac:graphicFrameMkLst>
            <pc:docMk/>
            <pc:sldMk cId="3814606781" sldId="511"/>
            <ac:graphicFrameMk id="4" creationId="{75577C73-CCAF-8EC4-F6A7-E5696E82FCF5}"/>
          </ac:graphicFrameMkLst>
        </pc:graphicFrameChg>
      </pc:sldChg>
      <pc:sldChg chg="modSp modAnim">
        <pc:chgData name="Francisco Tudela" userId="4dc7546daef23619" providerId="LiveId" clId="{F07355CF-78B3-4298-ADCC-535EABF97919}" dt="2026-10-01T17:45:13.122" v="1606" actId="6549"/>
        <pc:sldMkLst>
          <pc:docMk/>
          <pc:sldMk cId="1723691799" sldId="512"/>
        </pc:sldMkLst>
        <pc:spChg chg="mod">
          <ac:chgData name="Francisco Tudela" userId="4dc7546daef23619" providerId="LiveId" clId="{F07355CF-78B3-4298-ADCC-535EABF97919}" dt="2026-10-01T17:45:13.122" v="1606" actId="6549"/>
          <ac:spMkLst>
            <pc:docMk/>
            <pc:sldMk cId="1723691799" sldId="512"/>
            <ac:spMk id="4" creationId="{0CA1E590-A672-9E86-4171-F5A76344BC2B}"/>
          </ac:spMkLst>
        </pc:spChg>
      </pc:sldChg>
      <pc:sldChg chg="modSp">
        <pc:chgData name="Francisco Tudela" userId="4dc7546daef23619" providerId="LiveId" clId="{F07355CF-78B3-4298-ADCC-535EABF97919}" dt="2026-10-01T13:25:44.484" v="1599" actId="20577"/>
        <pc:sldMkLst>
          <pc:docMk/>
          <pc:sldMk cId="4028043562" sldId="514"/>
        </pc:sldMkLst>
        <pc:spChg chg="mod">
          <ac:chgData name="Francisco Tudela" userId="4dc7546daef23619" providerId="LiveId" clId="{F07355CF-78B3-4298-ADCC-535EABF97919}" dt="2026-10-01T13:25:44.484" v="1599" actId="20577"/>
          <ac:spMkLst>
            <pc:docMk/>
            <pc:sldMk cId="4028043562" sldId="514"/>
            <ac:spMk id="5" creationId="{73705525-2635-5A48-3DD1-D1925C288C68}"/>
          </ac:spMkLst>
        </pc:spChg>
      </pc:sldChg>
      <pc:sldChg chg="modSp modAnim">
        <pc:chgData name="Francisco Tudela" userId="4dc7546daef23619" providerId="LiveId" clId="{F07355CF-78B3-4298-ADCC-535EABF97919}" dt="2026-10-01T18:11:44.367" v="2161" actId="179"/>
        <pc:sldMkLst>
          <pc:docMk/>
          <pc:sldMk cId="1957425691" sldId="517"/>
        </pc:sldMkLst>
        <pc:spChg chg="mod">
          <ac:chgData name="Francisco Tudela" userId="4dc7546daef23619" providerId="LiveId" clId="{F07355CF-78B3-4298-ADCC-535EABF97919}" dt="2026-10-01T18:11:44.367" v="2161" actId="179"/>
          <ac:spMkLst>
            <pc:docMk/>
            <pc:sldMk cId="1957425691" sldId="517"/>
            <ac:spMk id="5" creationId="{FE9DC5D9-A287-AAE5-7854-AA3D8EAF0E0B}"/>
          </ac:spMkLst>
        </pc:spChg>
      </pc:sldChg>
      <pc:sldChg chg="modSp modAnim">
        <pc:chgData name="Francisco Tudela" userId="4dc7546daef23619" providerId="LiveId" clId="{F07355CF-78B3-4298-ADCC-535EABF97919}" dt="2026-10-01T18:06:07.082" v="1946" actId="6549"/>
        <pc:sldMkLst>
          <pc:docMk/>
          <pc:sldMk cId="4006403557" sldId="854"/>
        </pc:sldMkLst>
        <pc:spChg chg="mod">
          <ac:chgData name="Francisco Tudela" userId="4dc7546daef23619" providerId="LiveId" clId="{F07355CF-78B3-4298-ADCC-535EABF97919}" dt="2026-10-01T18:06:07.082" v="1946" actId="6549"/>
          <ac:spMkLst>
            <pc:docMk/>
            <pc:sldMk cId="4006403557" sldId="854"/>
            <ac:spMk id="4" creationId="{E858CA03-6262-B002-E443-C1B673538276}"/>
          </ac:spMkLst>
        </pc:spChg>
      </pc:sldChg>
      <pc:sldChg chg="modSp modAnim">
        <pc:chgData name="Francisco Tudela" userId="4dc7546daef23619" providerId="LiveId" clId="{F07355CF-78B3-4298-ADCC-535EABF97919}" dt="2026-10-01T18:07:02.459" v="1953"/>
        <pc:sldMkLst>
          <pc:docMk/>
          <pc:sldMk cId="1612982430" sldId="855"/>
        </pc:sldMkLst>
        <pc:spChg chg="mod">
          <ac:chgData name="Francisco Tudela" userId="4dc7546daef23619" providerId="LiveId" clId="{F07355CF-78B3-4298-ADCC-535EABF97919}" dt="2026-10-01T18:06:30.736" v="1952" actId="6549"/>
          <ac:spMkLst>
            <pc:docMk/>
            <pc:sldMk cId="1612982430" sldId="855"/>
            <ac:spMk id="4" creationId="{6E231858-71F7-6FA6-3BC1-387A1EC2AC67}"/>
          </ac:spMkLst>
        </pc:spChg>
      </pc:sldChg>
      <pc:sldChg chg="modSp del mod modAnim">
        <pc:chgData name="Francisco Tudela" userId="4dc7546daef23619" providerId="LiveId" clId="{F07355CF-78B3-4298-ADCC-535EABF97919}" dt="2026-10-01T17:43:41.606" v="1600" actId="47"/>
        <pc:sldMkLst>
          <pc:docMk/>
          <pc:sldMk cId="0" sldId="877"/>
        </pc:sldMkLst>
        <pc:spChg chg="mod">
          <ac:chgData name="Francisco Tudela" userId="4dc7546daef23619" providerId="LiveId" clId="{F07355CF-78B3-4298-ADCC-535EABF97919}" dt="2026-10-01T13:18:52.953" v="1483" actId="14100"/>
          <ac:spMkLst>
            <pc:docMk/>
            <pc:sldMk cId="0" sldId="877"/>
            <ac:spMk id="7" creationId="{FEE4F629-02C7-47C5-A014-0DAF75C9F93D}"/>
          </ac:spMkLst>
        </pc:spChg>
        <pc:spChg chg="mod">
          <ac:chgData name="Francisco Tudela" userId="4dc7546daef23619" providerId="LiveId" clId="{F07355CF-78B3-4298-ADCC-535EABF97919}" dt="2026-10-01T13:18:48.529" v="1482" actId="14100"/>
          <ac:spMkLst>
            <pc:docMk/>
            <pc:sldMk cId="0" sldId="877"/>
            <ac:spMk id="60420" creationId="{5133313D-A777-5F8C-2C39-950CE6FD7BD6}"/>
          </ac:spMkLst>
        </pc:spChg>
        <pc:spChg chg="mod">
          <ac:chgData name="Francisco Tudela" userId="4dc7546daef23619" providerId="LiveId" clId="{F07355CF-78B3-4298-ADCC-535EABF97919}" dt="2026-10-01T13:18:43.143" v="1481" actId="255"/>
          <ac:spMkLst>
            <pc:docMk/>
            <pc:sldMk cId="0" sldId="877"/>
            <ac:spMk id="60422" creationId="{55AB5E11-7B4B-1EAC-C512-181ED4FC8616}"/>
          </ac:spMkLst>
        </pc:spChg>
        <pc:spChg chg="mod">
          <ac:chgData name="Francisco Tudela" userId="4dc7546daef23619" providerId="LiveId" clId="{F07355CF-78B3-4298-ADCC-535EABF97919}" dt="2026-10-01T13:23:44.090" v="1580" actId="20577"/>
          <ac:spMkLst>
            <pc:docMk/>
            <pc:sldMk cId="0" sldId="877"/>
            <ac:spMk id="119811" creationId="{1713B307-3BF1-7EA2-639D-DCFF4819EC8C}"/>
          </ac:spMkLst>
        </pc:spChg>
      </pc:sldChg>
      <pc:sldChg chg="delSp modSp add mod modAnim">
        <pc:chgData name="Francisco Tudela" userId="4dc7546daef23619" providerId="LiveId" clId="{F07355CF-78B3-4298-ADCC-535EABF97919}" dt="2026-10-01T17:51:23.294" v="1665"/>
        <pc:sldMkLst>
          <pc:docMk/>
          <pc:sldMk cId="3602458090" sldId="877"/>
        </pc:sldMkLst>
        <pc:spChg chg="del mod">
          <ac:chgData name="Francisco Tudela" userId="4dc7546daef23619" providerId="LiveId" clId="{F07355CF-78B3-4298-ADCC-535EABF97919}" dt="2026-10-01T17:50:06.122" v="1651" actId="478"/>
          <ac:spMkLst>
            <pc:docMk/>
            <pc:sldMk cId="3602458090" sldId="877"/>
            <ac:spMk id="119811" creationId="{B322F404-E251-1B93-4658-00CADA5546D6}"/>
          </ac:spMkLst>
        </pc:spChg>
        <pc:picChg chg="del">
          <ac:chgData name="Francisco Tudela" userId="4dc7546daef23619" providerId="LiveId" clId="{F07355CF-78B3-4298-ADCC-535EABF97919}" dt="2026-10-01T17:50:19.286" v="1653" actId="478"/>
          <ac:picMkLst>
            <pc:docMk/>
            <pc:sldMk cId="3602458090" sldId="877"/>
            <ac:picMk id="24581" creationId="{7710C821-37DE-8E12-1E6D-1383B8F79BB3}"/>
          </ac:picMkLst>
        </pc:picChg>
        <pc:picChg chg="mod">
          <ac:chgData name="Francisco Tudela" userId="4dc7546daef23619" providerId="LiveId" clId="{F07355CF-78B3-4298-ADCC-535EABF97919}" dt="2026-10-01T17:50:15.311" v="1652" actId="1076"/>
          <ac:picMkLst>
            <pc:docMk/>
            <pc:sldMk cId="3602458090" sldId="877"/>
            <ac:picMk id="60418" creationId="{61A790DE-E189-87C0-A104-27D1C48BD0C0}"/>
          </ac:picMkLst>
        </pc:picChg>
      </pc:sldChg>
      <pc:sldChg chg="del">
        <pc:chgData name="Francisco Tudela" userId="4dc7546daef23619" providerId="LiveId" clId="{F07355CF-78B3-4298-ADCC-535EABF97919}" dt="2026-10-01T17:43:41.606" v="1600" actId="47"/>
        <pc:sldMkLst>
          <pc:docMk/>
          <pc:sldMk cId="0" sldId="878"/>
        </pc:sldMkLst>
      </pc:sldChg>
      <pc:sldChg chg="modSp add">
        <pc:chgData name="Francisco Tudela" userId="4dc7546daef23619" providerId="LiveId" clId="{F07355CF-78B3-4298-ADCC-535EABF97919}" dt="2026-10-01T17:50:33.062" v="1654" actId="1076"/>
        <pc:sldMkLst>
          <pc:docMk/>
          <pc:sldMk cId="1817717843" sldId="878"/>
        </pc:sldMkLst>
        <pc:picChg chg="mod">
          <ac:chgData name="Francisco Tudela" userId="4dc7546daef23619" providerId="LiveId" clId="{F07355CF-78B3-4298-ADCC-535EABF97919}" dt="2026-10-01T17:50:33.062" v="1654" actId="1076"/>
          <ac:picMkLst>
            <pc:docMk/>
            <pc:sldMk cId="1817717843" sldId="878"/>
            <ac:picMk id="61442" creationId="{C3FB3492-023C-A396-6E7C-A9A6C170D580}"/>
          </ac:picMkLst>
        </pc:picChg>
      </pc:sldChg>
      <pc:sldChg chg="modSp mod modAnim">
        <pc:chgData name="Francisco Tudela" userId="4dc7546daef23619" providerId="LiveId" clId="{F07355CF-78B3-4298-ADCC-535EABF97919}" dt="2026-10-01T17:51:33.942" v="1666"/>
        <pc:sldMkLst>
          <pc:docMk/>
          <pc:sldMk cId="964699612" sldId="977"/>
        </pc:sldMkLst>
        <pc:spChg chg="mod">
          <ac:chgData name="Francisco Tudela" userId="4dc7546daef23619" providerId="LiveId" clId="{F07355CF-78B3-4298-ADCC-535EABF97919}" dt="2026-09-29T17:48:12.297" v="1329" actId="6549"/>
          <ac:spMkLst>
            <pc:docMk/>
            <pc:sldMk cId="964699612" sldId="977"/>
            <ac:spMk id="3" creationId="{7E64855A-DAD7-46D9-A016-5E792B61EA26}"/>
          </ac:spMkLst>
        </pc:spChg>
        <pc:picChg chg="mod">
          <ac:chgData name="Francisco Tudela" userId="4dc7546daef23619" providerId="LiveId" clId="{F07355CF-78B3-4298-ADCC-535EABF97919}" dt="2026-09-28T19:27:03.590" v="1223" actId="14100"/>
          <ac:picMkLst>
            <pc:docMk/>
            <pc:sldMk cId="964699612" sldId="977"/>
            <ac:picMk id="2" creationId="{601F9A9B-333C-42DF-86B4-ECBE3309DCB4}"/>
          </ac:picMkLst>
        </pc:picChg>
      </pc:sldChg>
      <pc:sldChg chg="addSp modSp mod modAnim">
        <pc:chgData name="Francisco Tudela" userId="4dc7546daef23619" providerId="LiveId" clId="{F07355CF-78B3-4298-ADCC-535EABF97919}" dt="2026-10-01T18:13:02.511" v="2179" actId="179"/>
        <pc:sldMkLst>
          <pc:docMk/>
          <pc:sldMk cId="2540669022" sldId="1308"/>
        </pc:sldMkLst>
        <pc:spChg chg="mod">
          <ac:chgData name="Francisco Tudela" userId="4dc7546daef23619" providerId="LiveId" clId="{F07355CF-78B3-4298-ADCC-535EABF97919}" dt="2026-10-01T18:13:02.511" v="2179" actId="179"/>
          <ac:spMkLst>
            <pc:docMk/>
            <pc:sldMk cId="2540669022" sldId="1308"/>
            <ac:spMk id="5" creationId="{45B96580-937F-720E-FF48-89E2D562F6C7}"/>
          </ac:spMkLst>
        </pc:spChg>
        <pc:picChg chg="add mod">
          <ac:chgData name="Francisco Tudela" userId="4dc7546daef23619" providerId="LiveId" clId="{F07355CF-78B3-4298-ADCC-535EABF97919}" dt="2026-09-28T19:24:24.179" v="1182" actId="1076"/>
          <ac:picMkLst>
            <pc:docMk/>
            <pc:sldMk cId="2540669022" sldId="1308"/>
            <ac:picMk id="6" creationId="{A20DE41B-9770-2C27-95F5-3BC0907DA2C3}"/>
          </ac:picMkLst>
        </pc:picChg>
      </pc:sldChg>
      <pc:sldChg chg="addSp modSp add mod modAnim">
        <pc:chgData name="Francisco Tudela" userId="4dc7546daef23619" providerId="LiveId" clId="{F07355CF-78B3-4298-ADCC-535EABF97919}" dt="2026-10-01T17:51:15.856" v="1664" actId="1076"/>
        <pc:sldMkLst>
          <pc:docMk/>
          <pc:sldMk cId="3183438437" sldId="1716"/>
        </pc:sldMkLst>
        <pc:spChg chg="add mod">
          <ac:chgData name="Francisco Tudela" userId="4dc7546daef23619" providerId="LiveId" clId="{F07355CF-78B3-4298-ADCC-535EABF97919}" dt="2026-10-01T17:51:04.674" v="1663" actId="20577"/>
          <ac:spMkLst>
            <pc:docMk/>
            <pc:sldMk cId="3183438437" sldId="1716"/>
            <ac:spMk id="3" creationId="{D5FFF92B-BBD8-8909-22AC-3B764AA5609F}"/>
          </ac:spMkLst>
        </pc:spChg>
        <pc:picChg chg="mod modCrop">
          <ac:chgData name="Francisco Tudela" userId="4dc7546daef23619" providerId="LiveId" clId="{F07355CF-78B3-4298-ADCC-535EABF97919}" dt="2026-10-01T17:51:15.856" v="1664" actId="1076"/>
          <ac:picMkLst>
            <pc:docMk/>
            <pc:sldMk cId="3183438437" sldId="1716"/>
            <ac:picMk id="6" creationId="{8E2A429B-DFAE-1C87-0C74-54732820525B}"/>
          </ac:picMkLst>
        </pc:picChg>
      </pc:sldChg>
      <pc:sldMasterChg chg="delSldLayout">
        <pc:chgData name="Francisco Tudela" userId="4dc7546daef23619" providerId="LiveId" clId="{F07355CF-78B3-4298-ADCC-535EABF97919}" dt="2026-09-28T20:09:39.304" v="1292" actId="47"/>
        <pc:sldMasterMkLst>
          <pc:docMk/>
          <pc:sldMasterMk cId="1878572258" sldId="2147483692"/>
        </pc:sldMasterMkLst>
      </pc:sldMasterChg>
      <pc:sldMasterChg chg="del delSldLayout">
        <pc:chgData name="Francisco Tudela" userId="4dc7546daef23619" providerId="LiveId" clId="{F07355CF-78B3-4298-ADCC-535EABF97919}" dt="2026-10-01T17:43:41.606" v="1600" actId="47"/>
        <pc:sldMasterMkLst>
          <pc:docMk/>
          <pc:sldMasterMk cId="1753826350" sldId="2147483730"/>
        </pc:sldMasterMkLst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82918632" sldId="2147483731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2211145568" sldId="2147483732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614605112" sldId="2147483733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2827450253" sldId="2147483734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567627515" sldId="2147483735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2031189695" sldId="2147483736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3397808834" sldId="2147483737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2713968656" sldId="2147483738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2224488643" sldId="2147483739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717792267" sldId="2147483740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3675324559" sldId="2147483741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25712938" sldId="2147483742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2557695990" sldId="2147483743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55908226" sldId="2147483744"/>
          </pc:sldLayoutMkLst>
        </pc:sldLayoutChg>
        <pc:sldLayoutChg chg="del">
          <pc:chgData name="Francisco Tudela" userId="4dc7546daef23619" providerId="LiveId" clId="{F07355CF-78B3-4298-ADCC-535EABF97919}" dt="2026-10-01T17:43:41.606" v="1600" actId="47"/>
          <pc:sldLayoutMkLst>
            <pc:docMk/>
            <pc:sldMasterMk cId="1753826350" sldId="2147483730"/>
            <pc:sldLayoutMk cId="3292325948" sldId="214748374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C271CA6-65FE-F826-38BB-8EC4D0337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4E92B0-EFE6-DA85-9810-2C84C7769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8DF5D-9F0B-4915-AFA7-5B624351D20A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700C63-AE50-8EF7-DE9B-814816167D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053AB-7B70-9EE3-E1D5-AB4765D0CF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92DC5-E15F-4AE4-9DBF-85A12CA466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956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786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1ECE-3BD1-4A2F-8C5B-952D999BFDC0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786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01F3-EF5A-4194-99E7-609B5C8F74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075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26504-E03A-4837-8D2F-7C1539CF0E0F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26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ACC6E-5788-4A72-977B-D2AAACFEA60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52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F100F-2F58-4077-BE7A-727047801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C2E805C-C763-782F-FD61-8A4D2C1E9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DCAB473-EA7D-6FEE-D594-EAF98E9FA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8345814-A0D5-8016-B6E6-7450B0D49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ACC6E-5788-4A72-977B-D2AAACFEA60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686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604B-9516-6894-08F4-FD120507C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C7B5443-1D59-2C92-08B3-58FC911A1D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16AAC82-E115-C6FF-4FB6-0DAB7E6C0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1F51A2-0565-B98E-871A-B3FA786DE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ACC6E-5788-4A72-977B-D2AAACFEA60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383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0B7CD-6E90-EC61-FED1-CE805652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16A382-B498-49BF-016B-D20956B2D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A327038-703F-4F94-BD16-8CCA68B8F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BAD351-952D-3B4F-9D03-8ACD67757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296D3-234B-496E-B310-CF74C15A712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15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3784A-D667-47B1-BCAC-5A8D4023E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97B24-AD39-4909-9D0D-45C80A0181A1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A5D993-B950-454A-80E5-DA5CD932B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881608-DD67-4CD1-9842-227505B69A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31EAA-3A7C-408E-85EE-66CF81AEE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0636243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382B2E-4060-4CF8-96ED-FFDDE2341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C2D2B-A721-45E4-9353-DDF17E004552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A92316-5777-4138-9BD1-847004816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BBE64B-2B4D-40A0-8E17-3596879942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4B167-914F-4DDC-AC52-0BB02B81EC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83582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ACA4EF-2AE0-449C-BC32-13B18B2AE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8ACE6-D68C-4EDA-84AF-3A96D28D8404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F91E20-87C0-42EC-896E-224F1BB51D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91EC90-BBEB-495D-8280-399EB3EECE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DE051-AE96-4397-A4F5-C63AF7FF6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351848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E74DD0-D8BA-473A-A0FC-5CFA5ADC5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D78D9-A42E-4AE2-AF2D-D1BD62FE73AA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460B30-C25F-4A48-A75A-71CAF0BFF7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ADDA0E-6FA4-4A93-98BF-C5772D36C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FFA16-43DA-4CC7-BF7F-44FD81A23F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211267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9850F57-C0AF-45C6-9219-93D3258815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2B98F-2DD7-469E-AFF4-5364095D8AE1}" type="datetime1">
              <a:rPr lang="pt-BR" smtClean="0"/>
              <a:t>01/10/2026</a:t>
            </a:fld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3A5825-6289-42E2-BC78-1F320A7D91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2DC407-F3A1-43A0-8132-8916B563B5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EAF8-EA9A-463F-9CEC-4160F3832A8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4533105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9512B8-52CB-4877-8FA1-6CC5CE9A5E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41E87-4B7B-4289-B83C-030AE79E44D2}" type="datetime1">
              <a:rPr lang="pt-BR" smtClean="0"/>
              <a:t>01/10/2026</a:t>
            </a:fld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D328E2-0F09-4426-B8F4-258A1C6117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B2F5B7-2FD9-44E8-B919-5B440D4D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EE489-1367-496A-AC7C-8397ED9C852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3309646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946334-6E8C-4E3F-8295-B6F76D059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37457-8226-442C-BE02-3B9B06FD36BA}" type="datetime1">
              <a:rPr lang="pt-BR" smtClean="0"/>
              <a:t>01/10/2026</a:t>
            </a:fld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8F5C6E-AC94-4EBC-8A71-CF73E1722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063C40-22D6-4098-8A00-CB6E58DDC3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D967-03BC-4524-BABB-7F76B6E520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3472953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F32CEA-C2B9-49D9-915B-94E76B94F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B0710-B056-4E3E-B28E-420C7C07AE46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83765-CBA8-4449-8AFA-A72F764941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EE725-2A93-43E5-81DA-12D3E49B6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50661-0932-4E26-B1FE-A4CBC1FA175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4115009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65EB9-35C3-47A5-ABAB-578891D94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6C808-A6B6-4E5A-BE88-F55E488AB260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D2D27-D43E-4631-87B8-42A2C5A51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E01C1-9332-45EA-B210-50B90123A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9F535-39D8-4414-8AFB-16A13CC47D0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5246879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34B673-33A5-4FEA-87A8-FCAE878E4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40827-1465-4FD1-B1A9-4B57E2031458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BAE70B-05C7-426D-B97D-87D7F5891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6EA515-4BCB-4D3F-82AE-D9CAF3DEA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4CEAE-04B8-4AAE-9E22-47F7D6D523C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3450637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7863CB-E813-4A41-BFA8-8103289F0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603C7E-3382-4541-AFE2-9A1F587A7E43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D11D41-53A7-43C7-8494-50105DD74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DAC160-780D-4004-B4AE-9B3B908BA3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2F76-097B-4368-9578-630879757BB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3143124"/>
      </p:ext>
    </p:extLst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0BCF4-E451-4584-AA6D-C9C0418A4017}" type="datetime1">
              <a:rPr lang="pt-BR" smtClean="0"/>
              <a:t>01/10/2026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8829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0C880-B013-4B5C-AE81-B2819A4A4C9B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76D80-1E07-49E3-AF13-3796BA2999E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23089376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C1EFF-533A-46E6-9CE1-33973562F912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03786-1932-48B9-A04E-180C1168B4E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94246300"/>
      </p:ext>
    </p:extLst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6D48-1516-4911-BC7B-A111C292CC41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69B1F-5703-404A-81F8-F217F33BC33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274321"/>
      </p:ext>
    </p:extLst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B3B72-5A0D-488A-BA94-1356B9ED2275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94E3D-0D42-4EAC-98A5-38B6259A756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62268846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61231-16B2-4571-9485-CD9C08F11936}" type="datetime1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A602A-54C5-4BC9-9D4C-227F18698A3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86089252"/>
      </p:ext>
    </p:extLst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9EFE0-D6BD-4ED1-B1E3-6FBCFAB52105}" type="datetime1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E3339-B5F1-4F7B-8F52-5E3F0735B96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69980038"/>
      </p:ext>
    </p:extLst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B55FE-3A86-4C08-AA13-852AD61BAA58}" type="datetime1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98B8E-7E37-4247-90DB-07FB29153CD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1153976"/>
      </p:ext>
    </p:extLst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F2DF6-AC01-4844-8586-F77E2CFFBA4F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5CD74-2A13-4F09-9F65-37CEF361DE9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3827124"/>
      </p:ext>
    </p:extLst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3EC11-B8CD-4E5F-A0CC-C7EF89C30B5F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4675D-0A5C-44DD-9FC1-4CC3C66EE58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8653953"/>
      </p:ext>
    </p:extLst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74307-ED29-4C2E-A896-654426E0CF5F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2D3E5-4BF3-4510-BE6E-EE82328D54A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7052708"/>
      </p:ext>
    </p:extLst>
  </p:cSld>
  <p:clrMapOvr>
    <a:masterClrMapping/>
  </p:clrMapOvr>
  <p:transition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445FD-5C6F-4233-A228-EFDC68DCE669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62E7C-B492-4D40-BEDA-7D5B4817E3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93343273"/>
      </p:ext>
    </p:extLst>
  </p:cSld>
  <p:clrMapOvr>
    <a:masterClrMapping/>
  </p:clrMapOvr>
  <p:transition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C8A52-CCB5-8BEF-9ADC-8310275F6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52400F-54D5-A70B-19E5-1F608D676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4864B8-176A-709B-F7D7-30F7B456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BDCB-1A89-43EE-A793-F88D0DA42E48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CC23A6-1668-4340-857C-1F60265CB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2A58B5-0D52-4508-12C7-F021FEB3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884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B5592-53FE-E51C-ECDD-1B455687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30485C-986D-8577-2122-7A63D04F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7654F8-D247-4CDF-E13D-47F1715A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537C-B8AA-4CC6-BD06-C20D2C9AAA7A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D5CA69-2690-B1E4-DE0A-9B551F87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676E5-7206-D5E9-BC9B-1E329338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7713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24622-8CD1-2277-F8F5-78266F87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CF7941-C2C8-0291-D716-29AC41432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C30BD-553C-FB65-A2CE-178D2034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3551-1D42-40FA-946E-857A9D838250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4F1ED6-94FD-7F60-0FE5-A9102E176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C29D5-0245-34C8-28B5-33D40B5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903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812E5-A56F-E176-C737-B010BCEF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B8C15C-98BA-3401-E553-69F1B7D88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26497-7160-E727-544B-244D59F41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46DC35-BBF1-F829-3BDC-CE32D982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306E-B22B-4628-BF1B-9E6105B6EC61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7C4DD3-8BF2-18CB-56BD-410CE4CE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3E538A-480C-4A7C-7191-D102996E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43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9419-380A-FF25-8BF9-0450A94E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9EA83-00AD-6A59-1BAC-975A35D9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B06A8-79C1-B364-617C-5744E0398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055CD7-60C4-4E22-5714-5DFBA5E9E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E32ABF-5DC4-062D-EE98-9E765CC2A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893395-5C38-25A6-E4E0-868E7EA3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9DB7B-50C8-4BFD-B031-1AF76C94D169}" type="datetime1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FA4B58-E282-42B5-6AD1-BFD60AE9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F009ED-377F-1B6D-5883-E3A3752C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3749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1851D-620C-96DB-20D8-EDCD2613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448E035-4F26-AD6B-FD72-3E6653C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A2EB-A243-44A5-8485-D1E61838E48A}" type="datetime1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F1E782-477E-7332-246F-35735C23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C2596E-41A5-E80D-409A-CF2660F3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6345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CAB2F2-6B4B-2A0C-041C-6B4E01B4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0EA83-6246-4AB0-9344-E9E6CAAFEDAD}" type="datetime1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6B5782-CFBE-20EA-72BD-EEE06181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B661B-3C4C-C01E-4F2C-44A77AB5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2237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7B2E1-ACA7-915D-A5D2-F4B5670C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1A4ABC-E3BE-E928-701B-6F6810D2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11CF37-F99D-A1C6-6434-02ABEBDCC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5630FC-DB42-0954-CED6-2A936434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7640-1F5A-4F69-821C-712A5DC13831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9D71B8-0D7F-09EA-1371-F2FD1E2A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EE6F10-729F-9BCC-76BF-6B05525F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3133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069E9-032A-83B9-C119-AEABF35F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E4DE61-1454-79EB-495A-EDC7810E3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C8ECB-1978-AF85-8D77-61CFB5E94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1E9C01-197A-CDEE-E2C5-A171B046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E0EF-AFB0-4CA2-B31D-D34DCA5C8D4B}" type="datetime1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47746-82E1-B47C-58B5-331972A4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B40921-805D-79C0-B132-64D66B6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737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96E33-F7E5-80C5-5577-04C0921D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83F59-00F3-F971-6072-9E70F36D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6E9C1-8E99-3483-2417-4C5537D7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24BC-4BFE-494A-8312-3E760436B1D3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AB6517-8EF1-3546-B17E-04EA4F9F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098471-8888-770D-F910-F960AD2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3959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999C1-E5F1-0DC5-E742-535C561DC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328C84-2A3D-3FAC-9EAD-6894465B9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A506AD-60ED-EAFB-C41E-8ED2BBB6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5CE4-2469-43F1-AC58-56F24E20DE8A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69B17-D8E9-86F6-2016-51C9B142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567C7C-8F8C-74E6-B1A2-A45C2444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4757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FFF7E-5C35-4ADD-AD6E-176D252D6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C2BB6E-A5CF-4CFD-9BFC-D41EC1A24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A524DD-16AD-4356-AF14-FA36A61FB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285886-E29B-4BD1-9362-F98AA8B6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6A51EC-0531-48B8-837A-964C99D6C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0111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A9838-5DF1-4DCB-9A4E-6BD46720B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D8ECF4-74FA-4536-B6A1-C7C2AF986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1C51E1-494C-4AC3-8BC8-802234F4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B637B9-EB08-404D-A932-D5CBBDC0E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86C668-21AD-496F-AF3B-769C5B2AA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395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7442F9-CD82-4353-A1B9-0386B032E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20DCDE-07B8-4A7C-AD96-5A81FB45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AB0CC-8EEE-4517-8AF9-542153F9C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73A7EC-5712-4227-B858-2B231F06A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431E03-B710-4871-BBFB-D0318A4E6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1788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EC3A3-CD52-40E8-AC28-D50F287E7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05AF75-4D2C-4405-BEEC-733C475F6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4AC160-B3C1-4EBD-95F7-4D483D47B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8A31C2-2187-4E67-9556-1F3A44F56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81B3FF-9378-4140-9553-C9C5F7A2B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3206CE-DF84-4701-82EF-D3E72F51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6508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74345-49B7-4E76-BF49-37EFB8B38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996950-43A3-4661-9EA1-E40B2B0C7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BB8A03-430F-4961-B253-C54E622F6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73A3D4E-D85B-4EBB-B048-B62D3BEC5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F1F0E0-1FD9-482E-9A1A-16734933B7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CD80D61-258B-4ED7-9486-B0F58B6F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65E35F-C14A-4ABF-94DE-A588953E2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A4A9504-2167-429A-80CD-0CFCC78C7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479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447DC-B357-45CC-94A7-3475C75D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CEC3AD-C1D1-471F-8C1C-05A2F47D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B3DF02C-9527-47DC-8D6F-4DA3275A0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02E73E-2434-45FF-89C3-C991D6D17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389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4D958A6-088A-47D9-B1AB-28C13B7B2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94DF4F-21BF-4D16-8E63-D206EC16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D5B2A4-518C-401C-AE87-50164DA0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3898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9F759-FF77-4EEC-81E0-EA301A6B1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4CB0B5-C040-4FD2-8317-60693F40B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B79703-CD96-4817-8AB5-C35D90C0D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10BF82-1206-40BB-A851-130F96D8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9DB154-3EB6-47A8-8A25-BB36808D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D0F1BC4-D33C-4BE7-82E2-49762F837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7527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504ECE-1FA0-4F15-97DD-4088DDBC3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652512A-6CDE-47AB-A185-7DD50B501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1359ED-ABF9-4E30-9A39-DC4636EDD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F7AB52-B427-4361-96B5-B74CA61E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66817A-476A-4DA3-87AD-F17CD7311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C566CD-C5E3-43EF-95ED-BA7428D49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2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CEEF2-0EA1-4785-AC37-4AB96C43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846191F-2A89-4067-A538-F88705139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2F31AF-8C33-47E6-AF2E-D9235E7E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370928-2101-4856-AE2D-E5CD0157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71F410-2E33-4B5C-82E1-DB8CED3FF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650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9951EC-0ED2-46F0-80D1-F80F2F612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DFD376-F2D1-4A5E-81F8-8D7B5B9F4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11B1BF-8516-42F3-BAA6-97786642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5D3E-DB84-4952-B6CC-4636409E4C2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01/10/2026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4667CA-BEAF-4685-8EE9-81617909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332BA4-A64A-446E-A3AA-7CC18842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6138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58783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64353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4490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4800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0479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2212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7198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1418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06921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1608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5850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6160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D94DA52-40C8-48DB-ACB5-13475D0D0D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329E618-3DAB-450C-8934-AA9E9AE8107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B16A7-BD4F-4BF3-B193-C6C028C2F99F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53F09B8A-7700-4F1F-963C-5FDDBD32473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918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528290F-AF89-43FD-B904-66F16299D4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317A956A-141C-4848-B005-AB467526050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19F8BE-A94D-44E7-B4A6-627728FCD3DE}" type="datetime1">
              <a:rPr lang="pt-BR"/>
              <a:pPr>
                <a:defRPr/>
              </a:pPr>
              <a:t>01/10/2026</a:t>
            </a:fld>
            <a:endParaRPr 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3536B932-4492-4630-9F81-56C607BAC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67CAEA-6BFE-4591-A458-C0A70950A28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336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0F1122-CDCC-41FC-A0E5-B4337EFA4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F0A567-A5CA-45AB-A090-0245C748B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7940" name="Rectangle 4">
            <a:extLst>
              <a:ext uri="{FF2B5EF4-FFF2-40B4-BE49-F238E27FC236}">
                <a16:creationId xmlns:a16="http://schemas.microsoft.com/office/drawing/2014/main" id="{CBCAA933-BB76-4355-BF1E-6D3904730F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2D425A-F334-436A-BD7C-18C6D900396C}" type="datetime1">
              <a:rPr lang="pt-BR" smtClean="0"/>
              <a:t>01/10/2026</a:t>
            </a:fld>
            <a:endParaRPr lang="pt-BR"/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6B0C7148-13C8-4C5A-AE56-37B2331590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95C1785A-87C4-4746-8C8F-61AA141C60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5E541FC-36FE-44D9-99F3-5B14021219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269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72635DD8-A054-4BE0-9215-6891CF521F55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0B5B1EE-9339-473E-AFB6-67CF6310582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7857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1A0626-3760-8DE6-9FA1-79380FB8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A5E5FB-B068-215F-2EDE-FD2483545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2240A7-CBE4-E9B1-55B3-864DF7221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E916CD-5AE3-48A6-81B9-55512F05A872}" type="datetime1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5D31A2-4E34-9FBA-C0CB-22338A903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9DF4BC-0A55-D92D-BCCF-FF59F3AFB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47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1B12B1E-3192-4354-8549-583FB4C6B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8F2FC3-8144-473C-B68B-CECF58AC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227338-1613-4442-943E-955112FBF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E01CA7-1C44-412D-A225-B8EB42ED0989}" type="datetime1">
              <a:rPr lang="pt-BR" smtClean="0"/>
              <a:pPr>
                <a:defRPr/>
              </a:pPr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492EA0-93F6-435C-AD91-351E92D89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707493-8B12-4F58-8D78-BC08DD75B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01F65B-83EA-46CB-BC5C-B1353BC988B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0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FA382-8486-46F5-961B-DC0605EE999F}" type="datetimeFigureOut">
              <a:rPr lang="pt-BR" smtClean="0"/>
              <a:pPr/>
              <a:t>01/10/2026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23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6">
            <a:extLst>
              <a:ext uri="{FF2B5EF4-FFF2-40B4-BE49-F238E27FC236}">
                <a16:creationId xmlns:a16="http://schemas.microsoft.com/office/drawing/2014/main" id="{2EE35FF2-19C8-E1DA-59BB-56C27A89F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-26759"/>
            <a:ext cx="1203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</a:t>
            </a:r>
            <a:endParaRPr kumimoji="0" lang="pt-BR" altLang="pt-BR" sz="4000" b="1" i="1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580" name="Text Box 7">
            <a:extLst>
              <a:ext uri="{FF2B5EF4-FFF2-40B4-BE49-F238E27FC236}">
                <a16:creationId xmlns:a16="http://schemas.microsoft.com/office/drawing/2014/main" id="{3271F25F-6F09-23DA-EFF3-6F4F638C3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5769472"/>
            <a:ext cx="496632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l" rtl="0" eaLnBrk="0" fontAlgn="base" hangingPunct="0">
              <a:spcAft>
                <a:spcPct val="0"/>
              </a:spcAft>
              <a:buNone/>
              <a:defRPr/>
            </a:pPr>
            <a:r>
              <a:rPr lang="pt-BR" sz="20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Facilitadores: José Gregório e Francisco Tudela</a:t>
            </a:r>
            <a:b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Oferecida Online 5f às 20:00h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 2º sem/2026</a:t>
            </a:r>
            <a:endParaRPr kumimoji="0" lang="pt-BR" altLang="pt-B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F6C273B-F835-926A-09F8-096544E4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F28940-C740-44E3-A157-5F33844FCB5B}" type="slidenum">
              <a:rPr kumimoji="0" lang="pt-BR" alt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3A9DF6-D17D-4CD0-0137-FA2EB5212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553062"/>
            <a:ext cx="3084843" cy="9937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C5058C-4793-9DF3-7AA6-92202AC9F8F2}"/>
              </a:ext>
            </a:extLst>
          </p:cNvPr>
          <p:cNvSpPr txBox="1"/>
          <p:nvPr/>
        </p:nvSpPr>
        <p:spPr>
          <a:xfrm>
            <a:off x="21021" y="876557"/>
            <a:ext cx="12192000" cy="3092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050" algn="l"/>
                <a:tab pos="449263" algn="l"/>
              </a:tabLst>
              <a:defRPr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5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ª AULA – O REINO UNIDO - MONARQUIA</a:t>
            </a:r>
          </a:p>
          <a:p>
            <a:pPr marL="711200" marR="0" lvl="1" indent="-261938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transição da teocracia tribal para a monarquia;</a:t>
            </a:r>
          </a:p>
          <a:p>
            <a:pPr marL="711200" marR="0" lvl="1" indent="-261938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Saul, Davi e Salomão;</a:t>
            </a:r>
          </a:p>
          <a:p>
            <a:pPr marL="711200" marR="0" lvl="1" indent="-261938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construção do Primeiro Templo.</a:t>
            </a:r>
          </a:p>
          <a:p>
            <a:pPr marL="449262" marR="0" lvl="1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>
                <a:tab pos="273050" algn="l"/>
                <a:tab pos="1160463" algn="l"/>
              </a:tabLst>
              <a:defRPr/>
            </a:pP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49262" marR="0" lvl="1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Textos sugeridos para referência: 1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8; 2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7; 1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6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53444" y="717789"/>
            <a:ext cx="7778496" cy="3069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29690" indent="-342900">
              <a:lnSpc>
                <a:spcPct val="118100"/>
              </a:lnSpc>
              <a:spcBef>
                <a:spcPts val="100"/>
              </a:spcBef>
              <a:buFont typeface="Arial"/>
              <a:buChar char="●"/>
              <a:tabLst>
                <a:tab pos="177800" algn="l"/>
                <a:tab pos="622300" algn="l"/>
              </a:tabLst>
            </a:pPr>
            <a:r>
              <a:rPr sz="2800" b="0" spc="-20" dirty="0">
                <a:latin typeface="Calibri Light"/>
                <a:cs typeface="Calibri Light"/>
              </a:rPr>
              <a:t>Declínio</a:t>
            </a:r>
            <a:r>
              <a:rPr sz="2800" b="0" spc="-114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dos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impérios</a:t>
            </a:r>
            <a:r>
              <a:rPr sz="2800" b="0" spc="-1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da</a:t>
            </a:r>
            <a:r>
              <a:rPr sz="2800" b="0" spc="-13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época: 		</a:t>
            </a:r>
            <a:r>
              <a:rPr sz="2800" b="0" dirty="0">
                <a:latin typeface="Calibri Light"/>
                <a:cs typeface="Calibri Light"/>
              </a:rPr>
              <a:t>Hititas,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Assírios</a:t>
            </a:r>
            <a:r>
              <a:rPr sz="2800" b="0" spc="-11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12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Egípcios</a:t>
            </a:r>
            <a:r>
              <a:rPr lang="pt-BR" sz="2800" b="0" spc="-10" dirty="0">
                <a:latin typeface="Calibri Light"/>
                <a:cs typeface="Calibri Light"/>
              </a:rPr>
              <a:t>.</a:t>
            </a:r>
          </a:p>
          <a:p>
            <a:pPr marL="355600" marR="1329690" indent="-342900">
              <a:lnSpc>
                <a:spcPct val="118100"/>
              </a:lnSpc>
              <a:spcBef>
                <a:spcPts val="100"/>
              </a:spcBef>
              <a:buFont typeface="Arial"/>
              <a:buChar char="●"/>
              <a:tabLst>
                <a:tab pos="177800" algn="l"/>
                <a:tab pos="622300" algn="l"/>
              </a:tabLst>
            </a:pPr>
            <a:r>
              <a:rPr sz="2800" b="0" dirty="0">
                <a:latin typeface="Calibri Light"/>
                <a:cs typeface="Calibri Light"/>
              </a:rPr>
              <a:t>1ª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civilização </a:t>
            </a:r>
            <a:r>
              <a:rPr sz="2800" b="0" dirty="0" err="1">
                <a:latin typeface="Calibri Light"/>
                <a:cs typeface="Calibri Light"/>
              </a:rPr>
              <a:t>na</a:t>
            </a:r>
            <a:r>
              <a:rPr sz="2800" b="0" spc="-1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Ame</a:t>
            </a:r>
            <a:r>
              <a:rPr sz="2800" b="0" dirty="0" err="1">
                <a:latin typeface="Calibri Light"/>
                <a:cs typeface="Calibri Light"/>
              </a:rPr>
              <a:t>rica</a:t>
            </a:r>
            <a:r>
              <a:rPr sz="2800" b="0" spc="-10" dirty="0">
                <a:latin typeface="Calibri Light"/>
                <a:cs typeface="Calibri Light"/>
              </a:rPr>
              <a:t> </a:t>
            </a:r>
            <a:r>
              <a:rPr lang="pt-BR" sz="2800" b="0" spc="-10" dirty="0">
                <a:latin typeface="Calibri Light"/>
                <a:cs typeface="Calibri Light"/>
              </a:rPr>
              <a:t>C</a:t>
            </a:r>
            <a:r>
              <a:rPr sz="2800" b="0" spc="-10" dirty="0" err="1">
                <a:latin typeface="Calibri Light"/>
                <a:cs typeface="Calibri Light"/>
              </a:rPr>
              <a:t>entral</a:t>
            </a:r>
            <a:r>
              <a:rPr lang="pt-BR" sz="2800" b="0" spc="-10" dirty="0">
                <a:latin typeface="Calibri Light"/>
                <a:cs typeface="Calibri Light"/>
              </a:rPr>
              <a:t>.</a:t>
            </a:r>
          </a:p>
          <a:p>
            <a:pPr marL="12700" marR="1329690">
              <a:lnSpc>
                <a:spcPct val="118100"/>
              </a:lnSpc>
              <a:spcBef>
                <a:spcPts val="100"/>
              </a:spcBef>
              <a:tabLst>
                <a:tab pos="177800" algn="l"/>
                <a:tab pos="622300" algn="l"/>
              </a:tabLst>
            </a:pPr>
            <a:r>
              <a:rPr lang="pt-BR" sz="2800" spc="-10" dirty="0">
                <a:latin typeface="Calibri Light"/>
                <a:cs typeface="Calibri Light"/>
              </a:rPr>
              <a:t>     </a:t>
            </a:r>
            <a:r>
              <a:rPr lang="pt-BR" sz="2800" b="0" dirty="0">
                <a:latin typeface="Calibri Light"/>
                <a:cs typeface="Calibri Light"/>
              </a:rPr>
              <a:t>Cultura</a:t>
            </a:r>
            <a:r>
              <a:rPr lang="pt-BR" sz="2800" b="0" spc="-10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Olmeca</a:t>
            </a:r>
            <a:r>
              <a:rPr lang="pt-BR" sz="2800" b="0" spc="-85" dirty="0">
                <a:latin typeface="Calibri Light"/>
                <a:cs typeface="Calibri Light"/>
              </a:rPr>
              <a:t> no </a:t>
            </a:r>
            <a:r>
              <a:rPr lang="pt-BR" sz="2800" b="0" dirty="0">
                <a:latin typeface="Calibri Light"/>
                <a:cs typeface="Calibri Light"/>
              </a:rPr>
              <a:t>México</a:t>
            </a:r>
            <a:endParaRPr lang="pt-BR" sz="2800" b="0" spc="-10" dirty="0">
              <a:latin typeface="Calibri Light"/>
              <a:cs typeface="Calibri Light"/>
            </a:endParaRPr>
          </a:p>
          <a:p>
            <a:pPr marL="355600" marR="1329690" indent="-342900">
              <a:lnSpc>
                <a:spcPct val="118100"/>
              </a:lnSpc>
              <a:spcBef>
                <a:spcPts val="100"/>
              </a:spcBef>
              <a:buFont typeface="Arial"/>
              <a:buChar char="●"/>
              <a:tabLst>
                <a:tab pos="177800" algn="l"/>
                <a:tab pos="622300" algn="l"/>
              </a:tabLst>
            </a:pPr>
            <a:r>
              <a:rPr sz="2800" b="0" spc="-10" dirty="0" err="1">
                <a:latin typeface="Calibri Light"/>
                <a:cs typeface="Calibri Light"/>
              </a:rPr>
              <a:t>Alfabeto</a:t>
            </a:r>
            <a:r>
              <a:rPr sz="2800" b="0" spc="-11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Fenício</a:t>
            </a:r>
            <a:r>
              <a:rPr lang="pt-BR" sz="2800" b="0" spc="-10" dirty="0">
                <a:latin typeface="Calibri Light"/>
                <a:cs typeface="Calibri Light"/>
              </a:rPr>
              <a:t> com 22 consoantes</a:t>
            </a:r>
          </a:p>
          <a:p>
            <a:pPr marL="355600" marR="1329690" indent="-342900">
              <a:lnSpc>
                <a:spcPct val="118100"/>
              </a:lnSpc>
              <a:spcBef>
                <a:spcPts val="100"/>
              </a:spcBef>
              <a:buFont typeface="Arial"/>
              <a:buChar char="●"/>
              <a:tabLst>
                <a:tab pos="177800" algn="l"/>
                <a:tab pos="622300" algn="l"/>
              </a:tabLst>
            </a:pPr>
            <a:r>
              <a:rPr sz="2800" b="0" dirty="0">
                <a:latin typeface="Calibri Light"/>
                <a:cs typeface="Calibri Light"/>
              </a:rPr>
              <a:t>Guerra</a:t>
            </a:r>
            <a:r>
              <a:rPr sz="2800" b="0" spc="-114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spc="-75" dirty="0">
                <a:latin typeface="Calibri Light"/>
                <a:cs typeface="Calibri Light"/>
              </a:rPr>
              <a:t>Troia</a:t>
            </a:r>
            <a:r>
              <a:rPr sz="2800" b="0" spc="-10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(</a:t>
            </a:r>
            <a:r>
              <a:rPr sz="2800" b="0" dirty="0" err="1">
                <a:latin typeface="Calibri Light"/>
                <a:cs typeface="Calibri Light"/>
              </a:rPr>
              <a:t>hoje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30" dirty="0" err="1">
                <a:latin typeface="Calibri Light"/>
                <a:cs typeface="Calibri Light"/>
              </a:rPr>
              <a:t>Turquia</a:t>
            </a:r>
            <a:r>
              <a:rPr lang="pt-BR" sz="2800" b="0" spc="-3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Oriental)*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8327" y="-250951"/>
            <a:ext cx="10972800" cy="1143000"/>
          </a:xfrm>
          <a:prstGeom prst="rect">
            <a:avLst/>
          </a:prstGeom>
        </p:spPr>
        <p:txBody>
          <a:bodyPr vert="horz" wrap="square" lIns="0" tIns="138607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3600" b="0" i="1" dirty="0">
                <a:latin typeface="Calibri Light"/>
                <a:cs typeface="Calibri Light"/>
              </a:rPr>
              <a:t>O</a:t>
            </a:r>
            <a:r>
              <a:rPr sz="3600" b="0" i="1" spc="-90" dirty="0">
                <a:latin typeface="Calibri Light"/>
                <a:cs typeface="Calibri Light"/>
              </a:rPr>
              <a:t> </a:t>
            </a:r>
            <a:r>
              <a:rPr sz="3600" b="0" i="1" dirty="0">
                <a:latin typeface="Calibri Light"/>
                <a:cs typeface="Calibri Light"/>
              </a:rPr>
              <a:t>QUE</a:t>
            </a:r>
            <a:r>
              <a:rPr sz="3600" b="0" i="1" spc="-90" dirty="0">
                <a:latin typeface="Calibri Light"/>
                <a:cs typeface="Calibri Light"/>
              </a:rPr>
              <a:t> </a:t>
            </a:r>
            <a:r>
              <a:rPr sz="3600" b="0" i="1" spc="-160" dirty="0">
                <a:latin typeface="Calibri Light"/>
                <a:cs typeface="Calibri Light"/>
              </a:rPr>
              <a:t>ESTAVA</a:t>
            </a:r>
            <a:r>
              <a:rPr sz="3600" b="0" i="1" spc="-110" dirty="0">
                <a:latin typeface="Calibri Light"/>
                <a:cs typeface="Calibri Light"/>
              </a:rPr>
              <a:t> </a:t>
            </a:r>
            <a:r>
              <a:rPr sz="3600" b="0" i="1" spc="-55" dirty="0">
                <a:latin typeface="Calibri Light"/>
                <a:cs typeface="Calibri Light"/>
              </a:rPr>
              <a:t>ACONTECENDO</a:t>
            </a:r>
            <a:r>
              <a:rPr sz="3600" b="0" i="1" spc="-114" dirty="0">
                <a:latin typeface="Calibri Light"/>
                <a:cs typeface="Calibri Light"/>
              </a:rPr>
              <a:t> </a:t>
            </a:r>
            <a:r>
              <a:rPr sz="3600" b="0" i="1" spc="-25" dirty="0">
                <a:latin typeface="Calibri Light"/>
                <a:cs typeface="Calibri Light"/>
              </a:rPr>
              <a:t>NO</a:t>
            </a:r>
            <a:r>
              <a:rPr sz="3600" b="0" i="1" spc="-190" dirty="0">
                <a:latin typeface="Calibri Light"/>
                <a:cs typeface="Calibri Light"/>
              </a:rPr>
              <a:t> </a:t>
            </a:r>
            <a:r>
              <a:rPr sz="3600" b="0" i="1" spc="-25" dirty="0">
                <a:latin typeface="Calibri Light"/>
                <a:cs typeface="Calibri Light"/>
              </a:rPr>
              <a:t>MUNDO?</a:t>
            </a:r>
            <a:endParaRPr sz="360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9401" y="1360487"/>
            <a:ext cx="2668270" cy="581025"/>
          </a:xfrm>
          <a:custGeom>
            <a:avLst/>
            <a:gdLst/>
            <a:ahLst/>
            <a:cxnLst/>
            <a:rect l="l" t="t" r="r" b="b"/>
            <a:pathLst>
              <a:path w="2668270" h="581025">
                <a:moveTo>
                  <a:pt x="0" y="289560"/>
                </a:moveTo>
                <a:lnTo>
                  <a:pt x="2667762" y="289560"/>
                </a:lnTo>
              </a:path>
              <a:path w="2668270" h="581025">
                <a:moveTo>
                  <a:pt x="2450592" y="0"/>
                </a:moveTo>
                <a:lnTo>
                  <a:pt x="2450592" y="580644"/>
                </a:lnTo>
              </a:path>
              <a:path w="2668270" h="581025">
                <a:moveTo>
                  <a:pt x="147828" y="0"/>
                </a:moveTo>
                <a:lnTo>
                  <a:pt x="147828" y="580644"/>
                </a:lnTo>
              </a:path>
            </a:pathLst>
          </a:custGeom>
          <a:ln w="38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73828" y="2057696"/>
            <a:ext cx="1701164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6379">
              <a:lnSpc>
                <a:spcPct val="100000"/>
              </a:lnSpc>
              <a:spcBef>
                <a:spcPts val="810"/>
              </a:spcBef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935</a:t>
            </a:r>
            <a:r>
              <a:rPr sz="2800" b="0" i="1" spc="-160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0" dirty="0">
                <a:solidFill>
                  <a:srgbClr val="666666"/>
                </a:solidFill>
                <a:latin typeface="Calibri Light"/>
                <a:cs typeface="Calibri Light"/>
              </a:rPr>
              <a:t>a.C.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-11939" y="2013499"/>
            <a:ext cx="1704339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7015">
              <a:lnSpc>
                <a:spcPct val="100000"/>
              </a:lnSpc>
              <a:spcBef>
                <a:spcPts val="810"/>
              </a:spcBef>
            </a:pPr>
            <a:r>
              <a:rPr sz="2800" b="0" i="1" dirty="0">
                <a:solidFill>
                  <a:srgbClr val="666666"/>
                </a:solidFill>
                <a:latin typeface="Calibri Light"/>
                <a:cs typeface="Calibri Light"/>
              </a:rPr>
              <a:t>1016</a:t>
            </a:r>
            <a:r>
              <a:rPr sz="2800" b="0" i="1" spc="-95" dirty="0">
                <a:solidFill>
                  <a:srgbClr val="666666"/>
                </a:solidFill>
                <a:latin typeface="Calibri Light"/>
                <a:cs typeface="Calibri Light"/>
              </a:rPr>
              <a:t> </a:t>
            </a:r>
            <a:r>
              <a:rPr sz="2800" b="0" i="1" spc="-20" dirty="0">
                <a:solidFill>
                  <a:srgbClr val="666666"/>
                </a:solidFill>
                <a:latin typeface="Calibri Light"/>
                <a:cs typeface="Calibri Light"/>
              </a:rPr>
              <a:t>a.C</a:t>
            </a:r>
            <a:r>
              <a:rPr sz="1600" i="1" spc="-20" dirty="0">
                <a:solidFill>
                  <a:srgbClr val="666666"/>
                </a:solidFill>
                <a:latin typeface="Arial"/>
                <a:cs typeface="Arial"/>
              </a:rPr>
              <a:t>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231" y="877620"/>
            <a:ext cx="2086610" cy="672465"/>
          </a:xfrm>
          <a:prstGeom prst="rect">
            <a:avLst/>
          </a:prstGeom>
          <a:solidFill>
            <a:srgbClr val="8FAADC"/>
          </a:solidFill>
        </p:spPr>
        <p:txBody>
          <a:bodyPr vert="horz" wrap="square" lIns="0" tIns="217170" rIns="0" bIns="0" rtlCol="0">
            <a:spAutoFit/>
          </a:bodyPr>
          <a:lstStyle/>
          <a:p>
            <a:pPr marL="335915">
              <a:lnSpc>
                <a:spcPct val="100000"/>
              </a:lnSpc>
              <a:spcBef>
                <a:spcPts val="1710"/>
              </a:spcBef>
            </a:pPr>
            <a:r>
              <a:rPr sz="2800" b="0" dirty="0">
                <a:latin typeface="Calibri Light"/>
                <a:cs typeface="Calibri Light"/>
              </a:rPr>
              <a:t>Reino</a:t>
            </a:r>
            <a:r>
              <a:rPr sz="2800" b="0" spc="-13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Unido</a:t>
            </a:r>
            <a:endParaRPr sz="2800" dirty="0">
              <a:latin typeface="Calibri Light"/>
              <a:cs typeface="Calibri Ligh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240" y="4232147"/>
            <a:ext cx="1889759" cy="14142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22859" y="6021323"/>
            <a:ext cx="12146280" cy="708660"/>
          </a:xfrm>
          <a:custGeom>
            <a:avLst/>
            <a:gdLst/>
            <a:ahLst/>
            <a:cxnLst/>
            <a:rect l="l" t="t" r="r" b="b"/>
            <a:pathLst>
              <a:path w="12146280" h="708659">
                <a:moveTo>
                  <a:pt x="0" y="708660"/>
                </a:moveTo>
                <a:lnTo>
                  <a:pt x="12146280" y="708660"/>
                </a:lnTo>
                <a:lnTo>
                  <a:pt x="12146280" y="0"/>
                </a:lnTo>
                <a:lnTo>
                  <a:pt x="0" y="0"/>
                </a:lnTo>
                <a:lnTo>
                  <a:pt x="0" y="70866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1600" y="6039103"/>
            <a:ext cx="119462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Calibri Light"/>
                <a:cs typeface="Calibri Light"/>
              </a:rPr>
              <a:t>*Motivo:</a:t>
            </a:r>
            <a:r>
              <a:rPr sz="2000" b="0" spc="-6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sequestro</a:t>
            </a:r>
            <a:r>
              <a:rPr sz="2000" b="0" spc="-7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ou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fuga</a:t>
            </a:r>
            <a:r>
              <a:rPr sz="2000" b="0" spc="-4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da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rainha</a:t>
            </a:r>
            <a:r>
              <a:rPr sz="2000" b="0" spc="-6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Helena,</a:t>
            </a:r>
            <a:r>
              <a:rPr sz="2000" b="0" spc="-7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2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Esparta,</a:t>
            </a:r>
            <a:r>
              <a:rPr sz="2000" b="0" spc="-7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com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o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príncipe</a:t>
            </a:r>
            <a:r>
              <a:rPr sz="2000" b="0" spc="-7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spc="-30" dirty="0">
                <a:latin typeface="Calibri Light"/>
                <a:cs typeface="Calibri Light"/>
              </a:rPr>
              <a:t>Troia,</a:t>
            </a:r>
            <a:r>
              <a:rPr sz="2000" b="0" spc="-7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Paris,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o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rei</a:t>
            </a:r>
            <a:r>
              <a:rPr sz="2000" b="0" spc="-5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Menelau</a:t>
            </a:r>
            <a:r>
              <a:rPr sz="2000" b="0" spc="-7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ataca</a:t>
            </a:r>
            <a:r>
              <a:rPr sz="2000" b="0" spc="-55" dirty="0">
                <a:latin typeface="Calibri Light"/>
                <a:cs typeface="Calibri Light"/>
              </a:rPr>
              <a:t> </a:t>
            </a:r>
            <a:r>
              <a:rPr sz="2000" b="0" spc="-30" dirty="0">
                <a:latin typeface="Calibri Light"/>
                <a:cs typeface="Calibri Light"/>
              </a:rPr>
              <a:t>Troia;</a:t>
            </a:r>
            <a:r>
              <a:rPr sz="2000" b="0" spc="-65" dirty="0">
                <a:latin typeface="Calibri Light"/>
                <a:cs typeface="Calibri Light"/>
              </a:rPr>
              <a:t> </a:t>
            </a:r>
            <a:r>
              <a:rPr sz="2000" b="0" spc="-25" dirty="0">
                <a:latin typeface="Calibri Light"/>
                <a:cs typeface="Calibri Light"/>
              </a:rPr>
              <a:t>os</a:t>
            </a:r>
            <a:endParaRPr sz="20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</a:pPr>
            <a:r>
              <a:rPr sz="2000" b="0" dirty="0">
                <a:latin typeface="Calibri Light"/>
                <a:cs typeface="Calibri Light"/>
              </a:rPr>
              <a:t>gregos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oferecem</a:t>
            </a:r>
            <a:r>
              <a:rPr sz="2000" b="0" spc="-5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o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cavalo</a:t>
            </a:r>
            <a:r>
              <a:rPr sz="2000" b="0" spc="-5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como</a:t>
            </a:r>
            <a:r>
              <a:rPr sz="2000" b="0" spc="-3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presente</a:t>
            </a:r>
            <a:r>
              <a:rPr sz="2000" b="0" spc="-5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3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paz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fingem</a:t>
            </a:r>
            <a:r>
              <a:rPr sz="2000" b="0" spc="-45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que</a:t>
            </a:r>
            <a:r>
              <a:rPr sz="2000" b="0" spc="-4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estão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de</a:t>
            </a:r>
            <a:r>
              <a:rPr sz="2000" b="0" spc="-3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partida,</a:t>
            </a:r>
            <a:r>
              <a:rPr sz="2000" b="0" spc="-6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no</a:t>
            </a:r>
            <a:r>
              <a:rPr sz="2000" b="0" spc="-35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cavalo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estavam</a:t>
            </a:r>
            <a:r>
              <a:rPr sz="2000" b="0" spc="-5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Ulisses</a:t>
            </a:r>
            <a:r>
              <a:rPr sz="2000" b="0" spc="-60" dirty="0">
                <a:latin typeface="Calibri Light"/>
                <a:cs typeface="Calibri Light"/>
              </a:rPr>
              <a:t> </a:t>
            </a:r>
            <a:r>
              <a:rPr sz="2000" b="0" dirty="0">
                <a:latin typeface="Calibri Light"/>
                <a:cs typeface="Calibri Light"/>
              </a:rPr>
              <a:t>e</a:t>
            </a:r>
            <a:r>
              <a:rPr sz="2000" b="0" spc="-20" dirty="0">
                <a:latin typeface="Calibri Light"/>
                <a:cs typeface="Calibri Light"/>
              </a:rPr>
              <a:t> </a:t>
            </a:r>
            <a:r>
              <a:rPr sz="2000" b="0" spc="-10" dirty="0">
                <a:latin typeface="Calibri Light"/>
                <a:cs typeface="Calibri Light"/>
              </a:rPr>
              <a:t>soldados.</a:t>
            </a:r>
            <a:endParaRPr sz="2000" dirty="0">
              <a:latin typeface="Calibri Light"/>
              <a:cs typeface="Calibri Light"/>
            </a:endParaRPr>
          </a:p>
        </p:txBody>
      </p:sp>
      <p:sp>
        <p:nvSpPr>
          <p:cNvPr id="15" name="Espaço Reservado para Número de Slide 14">
            <a:extLst>
              <a:ext uri="{FF2B5EF4-FFF2-40B4-BE49-F238E27FC236}">
                <a16:creationId xmlns:a16="http://schemas.microsoft.com/office/drawing/2014/main" id="{670DB819-5E68-3C15-F44D-6E2CB223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74B167-914F-4DDC-AC52-0BB02B81ECE8}" type="slidenum">
              <a:rPr lang="pt-BR" altLang="pt-BR" smtClean="0"/>
              <a:pPr>
                <a:defRPr/>
              </a:pPr>
              <a:t>2</a:t>
            </a:fld>
            <a:endParaRPr lang="pt-BR" alt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C12DFFC-FF19-9E8E-731F-14A0401B5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05552"/>
            <a:ext cx="4637030" cy="2785647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-43158" y="0"/>
            <a:ext cx="7903299" cy="1056701"/>
          </a:xfrm>
          <a:noFill/>
          <a:effectLst>
            <a:innerShdw blurRad="114300">
              <a:prstClr val="black"/>
            </a:inn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pt-BR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pt-BR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pt-BR" sz="3600" b="1" dirty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RELEMBRANDO A AULA ANTERIOR: </a:t>
            </a:r>
            <a:br>
              <a:rPr lang="pt-BR" sz="3600" b="1" dirty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</a:br>
            <a:r>
              <a:rPr lang="pt-BR" sz="3600" b="1" dirty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O CICLO DO PECADO EM JUÍZES - </a:t>
            </a:r>
            <a:r>
              <a:rPr lang="pt-BR" sz="3600" b="1" dirty="0" err="1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Jz</a:t>
            </a:r>
            <a:r>
              <a:rPr lang="pt-BR" sz="3600" b="1" dirty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rPr>
              <a:t> 2.10-19</a:t>
            </a:r>
            <a:br>
              <a:rPr lang="pt-BR" sz="3600" b="1" dirty="0">
                <a:solidFill>
                  <a:srgbClr val="FFFF00"/>
                </a:solidFill>
                <a:latin typeface="+mj-lt"/>
              </a:rPr>
            </a:br>
            <a:endParaRPr lang="pt-BR" sz="3600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65" y="2071580"/>
            <a:ext cx="2808312" cy="2327680"/>
          </a:xfrm>
          <a:effectLst>
            <a:innerShdw blurRad="114300">
              <a:prstClr val="black"/>
            </a:innerShdw>
          </a:effectLst>
        </p:spPr>
      </p:pic>
      <p:sp>
        <p:nvSpPr>
          <p:cNvPr id="8" name="Retângulo de cantos arredondados 7"/>
          <p:cNvSpPr/>
          <p:nvPr/>
        </p:nvSpPr>
        <p:spPr>
          <a:xfrm>
            <a:off x="2716370" y="1262502"/>
            <a:ext cx="2808312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Libertação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235261" y="2605601"/>
            <a:ext cx="2237444" cy="1259637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Pecado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(Apostasia - Idolatria)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2716370" y="4293938"/>
            <a:ext cx="2808312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Cativeiro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(Opressão)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5399238" y="2680368"/>
            <a:ext cx="2399944" cy="1296144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Tristeza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(Clamor por Libertação)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6E12E5-CE40-4BBD-8A2E-DE63CA3DE9FA}"/>
              </a:ext>
            </a:extLst>
          </p:cNvPr>
          <p:cNvSpPr txBox="1"/>
          <p:nvPr/>
        </p:nvSpPr>
        <p:spPr>
          <a:xfrm>
            <a:off x="7860142" y="0"/>
            <a:ext cx="4331858" cy="397031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FIM DO GOVERNO ATRAVÉS DE JUÍZES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1Sm 8.4,5 “..as autoridades de Israel reuniram-se e foram falar com Samuel ... escolhe agora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 panose="020F0302020204030204" pitchFamily="34" charset="0"/>
              </a:rPr>
              <a:t>um rei para que nos lidere,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+mn-cs"/>
              </a:rPr>
              <a:t>à semelhança das outras nações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".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 panose="020F0302020204030204" pitchFamily="34" charset="0"/>
              </a:rPr>
              <a:t> ...”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TEM INÍCIO A MONARQUIA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059DEE6-D423-9E02-1937-0E4D5D8FB11F}"/>
              </a:ext>
            </a:extLst>
          </p:cNvPr>
          <p:cNvSpPr txBox="1"/>
          <p:nvPr/>
        </p:nvSpPr>
        <p:spPr>
          <a:xfrm>
            <a:off x="-22137" y="5567709"/>
            <a:ext cx="122351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67310" lvl="0" indent="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lang="pt-BR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fim</a:t>
            </a:r>
            <a:r>
              <a:rPr kumimoji="0" lang="pt-BR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do</a:t>
            </a:r>
            <a:r>
              <a:rPr kumimoji="0" lang="pt-BR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tribalismo</a:t>
            </a:r>
            <a:r>
              <a:rPr kumimoji="0" lang="pt-BR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em Israel veio porque c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riam</a:t>
            </a:r>
            <a:r>
              <a:rPr kumimoji="0" lang="pt-BR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lang="pt-BR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os</a:t>
            </a:r>
            <a:r>
              <a:rPr kumimoji="0" lang="pt-BR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filisteus</a:t>
            </a:r>
            <a:r>
              <a:rPr kumimoji="0" lang="pt-BR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os </a:t>
            </a:r>
            <a:r>
              <a:rPr kumimoji="0" lang="pt-BR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dominavam</a:t>
            </a:r>
            <a:r>
              <a:rPr kumimoji="0" lang="pt-BR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por</a:t>
            </a:r>
            <a:r>
              <a:rPr kumimoji="0" lang="pt-BR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terem</a:t>
            </a:r>
            <a:r>
              <a:rPr kumimoji="0" lang="pt-BR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um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rei: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Gn</a:t>
            </a:r>
            <a:r>
              <a:rPr kumimoji="0" lang="pt-BR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26.1</a:t>
            </a:r>
            <a:r>
              <a:rPr kumimoji="0" lang="pt-BR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“...</a:t>
            </a:r>
            <a:r>
              <a:rPr kumimoji="0" lang="pt-BR" sz="2800" b="0" i="1" u="none" strike="noStrike" kern="0" cap="none" spc="-2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Abimeleque</a:t>
            </a:r>
            <a:r>
              <a:rPr kumimoji="0" lang="pt-BR" sz="2800" b="0" i="1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era</a:t>
            </a:r>
            <a:r>
              <a:rPr kumimoji="0" lang="pt-BR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lang="pt-BR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rei</a:t>
            </a:r>
            <a:r>
              <a:rPr kumimoji="0" lang="pt-BR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dos</a:t>
            </a:r>
            <a:r>
              <a:rPr kumimoji="0" lang="pt-BR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filisteus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.”.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3148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16233" y="6426809"/>
            <a:ext cx="25907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</a:rPr>
              <a:t>246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78" y="51067"/>
            <a:ext cx="12170821" cy="63222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67310" lvl="0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 verdade o domínio vinha por</a:t>
            </a:r>
            <a:r>
              <a:rPr kumimoji="0" lang="pt-BR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deterem</a:t>
            </a:r>
            <a:r>
              <a:rPr kumimoji="0" lang="pt-BR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lang="pt-BR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técnica</a:t>
            </a:r>
            <a:r>
              <a:rPr kumimoji="0" lang="pt-BR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dos</a:t>
            </a:r>
            <a:r>
              <a:rPr kumimoji="0" lang="pt-BR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ferreiros (idade do bronze para a do ferro),</a:t>
            </a:r>
            <a:r>
              <a:rPr kumimoji="0" lang="pt-BR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só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eles</a:t>
            </a:r>
            <a:r>
              <a:rPr kumimoji="0" lang="pt-BR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fabricavam lanças e ferramentas agrícolas e sabiam como afiá-las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</a:p>
          <a:p>
            <a:pPr marL="266700" marR="5080" lvl="0" indent="-25400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1Sm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13.19-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22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“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Naquela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época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não</a:t>
            </a:r>
            <a:r>
              <a:rPr kumimoji="0" sz="2800" b="0" i="1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havia</a:t>
            </a:r>
            <a:r>
              <a:rPr kumimoji="0" sz="2800" b="0" i="1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nem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mesmo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um</a:t>
            </a:r>
            <a:r>
              <a:rPr kumimoji="0" sz="2800" b="0" i="1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único</a:t>
            </a:r>
            <a:r>
              <a:rPr kumimoji="0" sz="2800" b="0" i="1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ferreiro</a:t>
            </a:r>
            <a:r>
              <a:rPr kumimoji="0" sz="2800" b="0" i="1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em</a:t>
            </a:r>
            <a:r>
              <a:rPr kumimoji="0" sz="2800" b="0" i="1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toda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terra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Israel,</a:t>
            </a:r>
            <a:r>
              <a:rPr kumimoji="0" sz="2800" b="0" i="1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pois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os</a:t>
            </a:r>
            <a:r>
              <a:rPr kumimoji="0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filisteus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não</a:t>
            </a:r>
            <a:r>
              <a:rPr kumimoji="0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queriam</a:t>
            </a:r>
            <a:r>
              <a:rPr kumimoji="0" sz="2800" b="0" i="1" u="none" strike="noStrike" kern="0" cap="none" spc="7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1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os</a:t>
            </a:r>
            <a:r>
              <a:rPr kumimoji="0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3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hebreus</a:t>
            </a:r>
            <a:r>
              <a:rPr kumimoji="0" sz="2800" b="0" i="1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3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fizessem</a:t>
            </a:r>
            <a:r>
              <a:rPr kumimoji="0" sz="2800" b="0" i="1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espadas</a:t>
            </a:r>
            <a:r>
              <a:rPr kumimoji="0" sz="2800" b="0" i="1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lanças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Assim,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eles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tinham</a:t>
            </a:r>
            <a:r>
              <a:rPr kumimoji="0" sz="2800" b="0" i="1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1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ir</a:t>
            </a:r>
            <a:r>
              <a:rPr kumimoji="0" sz="2800" b="0" i="1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aos</a:t>
            </a:r>
            <a:r>
              <a:rPr kumimoji="0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filisteus</a:t>
            </a:r>
            <a:r>
              <a:rPr kumimoji="0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para</a:t>
            </a:r>
            <a:r>
              <a:rPr kumimoji="0" sz="2800" b="0" i="1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afiar</a:t>
            </a:r>
            <a:r>
              <a:rPr kumimoji="0" sz="2800" b="0" i="1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seus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arados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,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enxadas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,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machados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800" b="0" i="1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foices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  <a:r>
              <a:rPr kumimoji="0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800" b="0" i="1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preço</a:t>
            </a:r>
            <a:r>
              <a:rPr kumimoji="0" lang="pt-BR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*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para</a:t>
            </a:r>
            <a:r>
              <a:rPr kumimoji="0" sz="2800" b="0" i="1" u="none" strike="noStrike" kern="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afiar</a:t>
            </a:r>
            <a:r>
              <a:rPr kumimoji="0" sz="2800" b="0" i="1" u="none" strike="noStrike" kern="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rastelos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800" b="0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enxadas</a:t>
            </a:r>
            <a:r>
              <a:rPr kumimoji="0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era</a:t>
            </a:r>
            <a:r>
              <a:rPr kumimoji="0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oito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gramas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prata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...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Por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isso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</a:t>
            </a:r>
            <a:r>
              <a:rPr kumimoji="0" sz="2800" b="1" i="1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dia</a:t>
            </a:r>
            <a:r>
              <a:rPr kumimoji="0" sz="2800" b="1" i="1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da</a:t>
            </a:r>
            <a:r>
              <a:rPr kumimoji="0" sz="2800" b="1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1" i="1" u="none" strike="noStrike" kern="0" cap="none" spc="-3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batalha</a:t>
            </a:r>
            <a:r>
              <a:rPr kumimoji="0" sz="2800" b="1" i="1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1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nenhum</a:t>
            </a:r>
            <a:r>
              <a:rPr kumimoji="0" sz="2800" b="1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soldado...</a:t>
            </a:r>
            <a:r>
              <a:rPr kumimoji="0" sz="2800" b="1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tinha</a:t>
            </a:r>
            <a:r>
              <a:rPr kumimoji="0" sz="2800" b="1" i="1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1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espada</a:t>
            </a:r>
            <a:r>
              <a:rPr kumimoji="0" sz="2800" b="1" i="1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ou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lança</a:t>
            </a:r>
            <a:r>
              <a:rPr kumimoji="0" sz="2800" b="0" i="1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nas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mãos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”</a:t>
            </a:r>
            <a:endParaRPr kumimoji="0" lang="pt-BR" sz="2800" b="0" i="1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P. Nada muda: será que há países que são, ou estão se tornando, nossos “filisteus”?</a:t>
            </a:r>
          </a:p>
          <a:p>
            <a:pPr marL="92710" marR="158750" lvl="0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 ameaça filisteia e a corrupção dos filhos de Samuel leva a assembleia do povo a:</a:t>
            </a:r>
          </a:p>
          <a:p>
            <a:pPr marL="723900" marR="158750" lvl="0" indent="-631825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1Sm</a:t>
            </a:r>
            <a:r>
              <a:rPr kumimoji="0" lang="pt-BR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8.5; 11.15</a:t>
            </a:r>
            <a:r>
              <a:rPr kumimoji="0" lang="pt-BR" sz="2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“...</a:t>
            </a:r>
            <a:r>
              <a:rPr kumimoji="0" lang="pt-BR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já</a:t>
            </a:r>
            <a:r>
              <a:rPr kumimoji="0" lang="pt-BR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estás</a:t>
            </a:r>
            <a:r>
              <a:rPr kumimoji="0" lang="pt-BR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idoso,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lang="pt-BR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teus</a:t>
            </a:r>
            <a:r>
              <a:rPr kumimoji="0" lang="pt-BR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filhos</a:t>
            </a:r>
            <a:r>
              <a:rPr kumimoji="0" lang="pt-BR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não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andam</a:t>
            </a:r>
            <a:r>
              <a:rPr kumimoji="0" lang="pt-BR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em</a:t>
            </a:r>
            <a:r>
              <a:rPr kumimoji="0" lang="pt-BR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teus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caminhos;</a:t>
            </a:r>
            <a:r>
              <a:rPr kumimoji="0" lang="pt-BR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escolhe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agora</a:t>
            </a:r>
            <a:r>
              <a:rPr kumimoji="0" lang="pt-BR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um</a:t>
            </a:r>
            <a:r>
              <a:rPr kumimoji="0" lang="pt-BR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rei</a:t>
            </a:r>
            <a:r>
              <a:rPr kumimoji="0" lang="pt-BR" sz="2800" b="0" i="1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para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lang="pt-BR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nos</a:t>
            </a:r>
            <a:r>
              <a:rPr kumimoji="0" lang="pt-BR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lidere,</a:t>
            </a:r>
            <a:r>
              <a:rPr kumimoji="0" lang="pt-BR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à </a:t>
            </a:r>
            <a:r>
              <a:rPr kumimoji="0" lang="pt-BR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semelhança</a:t>
            </a:r>
            <a:r>
              <a:rPr kumimoji="0" lang="pt-BR" sz="2800" b="0" i="1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das </a:t>
            </a:r>
            <a:r>
              <a:rPr kumimoji="0" lang="pt-BR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outras</a:t>
            </a:r>
            <a:r>
              <a:rPr kumimoji="0" lang="pt-BR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nações..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  <a:r>
              <a:rPr kumimoji="0" lang="pt-BR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povo</a:t>
            </a:r>
            <a:r>
              <a:rPr kumimoji="0" lang="pt-BR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foi</a:t>
            </a:r>
            <a:r>
              <a:rPr kumimoji="0" lang="pt-BR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lang="pt-BR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Gilgal</a:t>
            </a:r>
            <a:r>
              <a:rPr kumimoji="0" lang="pt-BR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proclamou</a:t>
            </a:r>
            <a:r>
              <a:rPr kumimoji="0" lang="pt-BR" sz="2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Saul</a:t>
            </a:r>
            <a:r>
              <a:rPr kumimoji="0" lang="pt-BR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como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rei</a:t>
            </a:r>
            <a:r>
              <a:rPr kumimoji="0" lang="pt-BR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</a:t>
            </a:r>
            <a:r>
              <a:rPr kumimoji="0" lang="pt-BR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presença</a:t>
            </a:r>
            <a:r>
              <a:rPr kumimoji="0" lang="pt-BR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do </a:t>
            </a:r>
            <a:r>
              <a:rPr kumimoji="0" lang="pt-BR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Senhor...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”</a:t>
            </a:r>
          </a:p>
          <a:p>
            <a:pPr marL="92710" marR="158750" lvl="0" indent="0" algn="l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* Meio grama de prata era o pagamento diário de um trabalhador não qualificado no campo.</a:t>
            </a:r>
            <a:endParaRPr kumimoji="0" lang="pt-BR" sz="28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7" name="Espaço Reservado para Número de Slide 16">
            <a:extLst>
              <a:ext uri="{FF2B5EF4-FFF2-40B4-BE49-F238E27FC236}">
                <a16:creationId xmlns:a16="http://schemas.microsoft.com/office/drawing/2014/main" id="{A03D32A8-43B0-0B2C-96BB-39E587893CE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algn="r" defTabSz="91440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</a:rPr>
              <a:pPr marL="179705" marR="0" lvl="0" indent="0" algn="r" defTabSz="91440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17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6156" y="50057"/>
            <a:ext cx="8659688" cy="648072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3200" b="1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Síntese das principais causas da crise em Israel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885373"/>
            <a:ext cx="12192000" cy="2975675"/>
          </a:xfr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>
              <a:latin typeface="Rockwell" panose="02060603020205020403" pitchFamily="18" charset="0"/>
            </a:endParaRPr>
          </a:p>
          <a:p>
            <a:pPr algn="just"/>
            <a:endParaRPr lang="pt-BR" dirty="0">
              <a:latin typeface="Rockwell" panose="02060603020205020403" pitchFamily="18" charset="0"/>
            </a:endParaRPr>
          </a:p>
          <a:p>
            <a:pPr algn="just"/>
            <a:endParaRPr lang="pt-BR" dirty="0">
              <a:latin typeface="Rockwell" panose="02060603020205020403" pitchFamily="18" charset="0"/>
            </a:endParaRPr>
          </a:p>
          <a:p>
            <a:pPr algn="just"/>
            <a:endParaRPr lang="pt-BR" dirty="0">
              <a:latin typeface="Rockwell" panose="02060603020205020403" pitchFamily="18" charset="0"/>
            </a:endParaRPr>
          </a:p>
          <a:p>
            <a:pPr algn="just"/>
            <a:endParaRPr lang="pt-BR" sz="2000" dirty="0">
              <a:latin typeface="Rockwell" panose="02060603020205020403" pitchFamily="18" charset="0"/>
            </a:endParaRPr>
          </a:p>
          <a:p>
            <a:pPr algn="just"/>
            <a:endParaRPr lang="pt-BR" sz="2000" dirty="0">
              <a:latin typeface="Rockwell" panose="02060603020205020403" pitchFamily="18" charset="0"/>
            </a:endParaRPr>
          </a:p>
          <a:p>
            <a:pPr marL="0" indent="0" algn="just">
              <a:buNone/>
            </a:pPr>
            <a:endParaRPr lang="pt-BR" sz="2000" dirty="0">
              <a:latin typeface="Rockwell" panose="02060603020205020403" pitchFamily="18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37455" y="1348538"/>
            <a:ext cx="2376264" cy="194421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Ameaça constante dos Filisteus</a:t>
            </a:r>
          </a:p>
        </p:txBody>
      </p:sp>
      <p:sp>
        <p:nvSpPr>
          <p:cNvPr id="5" name="Elipse 4"/>
          <p:cNvSpPr/>
          <p:nvPr/>
        </p:nvSpPr>
        <p:spPr>
          <a:xfrm>
            <a:off x="2578459" y="952494"/>
            <a:ext cx="3717628" cy="27363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INSEGURANÇA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Ausência de um exército capacitado e de quem o lidere</a:t>
            </a:r>
          </a:p>
        </p:txBody>
      </p:sp>
      <p:sp>
        <p:nvSpPr>
          <p:cNvPr id="6" name="Elipse 5"/>
          <p:cNvSpPr/>
          <p:nvPr/>
        </p:nvSpPr>
        <p:spPr>
          <a:xfrm>
            <a:off x="9568238" y="1408389"/>
            <a:ext cx="2552628" cy="193797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Corrupção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do Sacerdócio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123C0F9-1879-4454-9C41-659BE50047DD}"/>
              </a:ext>
            </a:extLst>
          </p:cNvPr>
          <p:cNvSpPr txBox="1"/>
          <p:nvPr/>
        </p:nvSpPr>
        <p:spPr>
          <a:xfrm>
            <a:off x="0" y="3846891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Os israelitas tinham motivos para querer a monarquia, mas será que era o melhor sistema ou meio para atender suas necessidades?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Qual o primeiro passo a ser dado antes de tomar qualquer decisão?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Ao pedirem o fim do mandato, Samuel não saiu dizendo que era golpe, mas foi orar:</a:t>
            </a:r>
          </a:p>
          <a:p>
            <a:pPr marL="1620838" marR="0" lvl="0" indent="-1620838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1Sm 8.6,21”</a:t>
            </a:r>
            <a:r>
              <a:rPr lang="pt-BR" sz="2800" i="1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Quando, porém, disseram: "Dá-nos um rei para que nos lidere", </a:t>
            </a:r>
            <a:r>
              <a:rPr lang="pt-BR" sz="2800" i="1" kern="1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isto desagradou a Samuel</a:t>
            </a:r>
            <a:r>
              <a:rPr lang="pt-BR" sz="2800" i="1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; então ele orou ao Senhor.” “Depois de ter ouvido tudo o que o povo disse, Samuel o repetiu perante o Senhor.</a:t>
            </a:r>
            <a:r>
              <a:rPr 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EEF62D10-7963-017D-6079-018CA088B1EB}"/>
              </a:ext>
            </a:extLst>
          </p:cNvPr>
          <p:cNvSpPr/>
          <p:nvPr/>
        </p:nvSpPr>
        <p:spPr>
          <a:xfrm>
            <a:off x="6628676" y="1252267"/>
            <a:ext cx="2606972" cy="24073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kern="1200" noProof="0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Uma má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perspectiva do próximo juiz </a:t>
            </a:r>
          </a:p>
        </p:txBody>
      </p:sp>
    </p:spTree>
    <p:extLst>
      <p:ext uri="{BB962C8B-B14F-4D97-AF65-F5344CB8AC3E}">
        <p14:creationId xmlns:p14="http://schemas.microsoft.com/office/powerpoint/2010/main" val="123903732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459543"/>
              </p:ext>
            </p:extLst>
          </p:nvPr>
        </p:nvGraphicFramePr>
        <p:xfrm>
          <a:off x="103505" y="337973"/>
          <a:ext cx="11984989" cy="5661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8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6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5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5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31750">
                        <a:lnSpc>
                          <a:spcPts val="2660"/>
                        </a:lnSpc>
                      </a:pPr>
                      <a:r>
                        <a:rPr sz="2800" b="0" spc="-10" dirty="0" err="1">
                          <a:latin typeface="Calibri Light"/>
                          <a:cs typeface="Calibri Light"/>
                        </a:rPr>
                        <a:t>Gregoriano</a:t>
                      </a:r>
                      <a:endParaRPr sz="2800" b="0" spc="-1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Evento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ano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Bíblico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ts val="266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Ref.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1021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14º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juiz-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Samuel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5725" algn="r">
                        <a:lnSpc>
                          <a:spcPts val="31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2.878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3.8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31750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Monarquia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em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Saul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250" algn="r">
                        <a:lnSpc>
                          <a:spcPts val="31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9.17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234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Samuel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deixa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cargo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juiz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1285" algn="r">
                        <a:lnSpc>
                          <a:spcPts val="31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12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Saul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rejeitado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Deus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ts val="31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15.26-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28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ungido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Samuel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4780" algn="r">
                        <a:lnSpc>
                          <a:spcPts val="31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16.13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1016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</a:t>
                      </a:r>
                      <a:r>
                        <a:rPr lang="pt-BR" sz="2800" b="0">
                          <a:latin typeface="Calibri Light"/>
                          <a:cs typeface="Calibri Light"/>
                        </a:rPr>
                        <a:t>menos de 20 </a:t>
                      </a:r>
                      <a:r>
                        <a:rPr sz="2800" b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*)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mata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Golias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ts val="31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17.51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Samuel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com +/- 80 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5725" algn="r">
                        <a:lnSpc>
                          <a:spcPts val="31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25.1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Saul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consulta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feiticeira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En-Dor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885" algn="r">
                        <a:lnSpc>
                          <a:spcPts val="31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28.7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refugia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na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terra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dos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filisteus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5250" algn="r">
                        <a:lnSpc>
                          <a:spcPts val="31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27.7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3175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1014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Saul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 com 72 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1125" algn="r">
                        <a:lnSpc>
                          <a:spcPts val="31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31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31.6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7830">
                <a:tc>
                  <a:txBody>
                    <a:bodyPr/>
                    <a:lstStyle/>
                    <a:p>
                      <a:pPr marL="31750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1014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reinado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(com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30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anos)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2555" algn="r">
                        <a:lnSpc>
                          <a:spcPts val="31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ts val="31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5.4,5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2389" y="5998997"/>
            <a:ext cx="11920220" cy="8585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279"/>
              </a:lnSpc>
              <a:spcBef>
                <a:spcPts val="95"/>
              </a:spcBef>
            </a:pPr>
            <a:r>
              <a:rPr sz="2800" b="0" dirty="0">
                <a:latin typeface="Calibri Light"/>
                <a:cs typeface="Calibri Light"/>
              </a:rPr>
              <a:t>*1Sm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17.33,38</a:t>
            </a:r>
            <a:r>
              <a:rPr sz="2800" b="0" spc="-3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“</a:t>
            </a:r>
            <a:r>
              <a:rPr sz="2800" b="0" i="1" dirty="0">
                <a:latin typeface="Calibri Light"/>
                <a:cs typeface="Calibri Light"/>
              </a:rPr>
              <a:t>Respondeu</a:t>
            </a:r>
            <a:r>
              <a:rPr sz="2800" b="0" i="1" spc="-2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Saul:</a:t>
            </a:r>
            <a:r>
              <a:rPr sz="2800" b="0" i="1" spc="-65" dirty="0">
                <a:latin typeface="Calibri Light"/>
                <a:cs typeface="Calibri Light"/>
              </a:rPr>
              <a:t> </a:t>
            </a:r>
            <a:r>
              <a:rPr sz="2800" b="0" i="1" spc="-50" dirty="0">
                <a:latin typeface="Calibri Light"/>
                <a:cs typeface="Calibri Light"/>
              </a:rPr>
              <a:t>“...você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é</a:t>
            </a:r>
            <a:r>
              <a:rPr sz="2800" b="0" i="1" spc="-7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apenas</a:t>
            </a:r>
            <a:r>
              <a:rPr sz="2800" b="0" i="1" spc="-3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um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rapaz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...</a:t>
            </a:r>
            <a:r>
              <a:rPr sz="2800" b="0" i="1" spc="-6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Saul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vestiu</a:t>
            </a:r>
            <a:r>
              <a:rPr sz="2800" b="0" i="1" spc="-6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Davi</a:t>
            </a:r>
            <a:r>
              <a:rPr sz="2800" b="0" i="1" spc="-65" dirty="0">
                <a:latin typeface="Calibri Light"/>
                <a:cs typeface="Calibri Light"/>
              </a:rPr>
              <a:t> </a:t>
            </a:r>
            <a:r>
              <a:rPr sz="2800" b="0" i="1" spc="-25" dirty="0">
                <a:latin typeface="Calibri Light"/>
                <a:cs typeface="Calibri Light"/>
              </a:rPr>
              <a:t>com</a:t>
            </a:r>
            <a:endParaRPr sz="2800" dirty="0">
              <a:latin typeface="Calibri Light"/>
              <a:cs typeface="Calibri Light"/>
            </a:endParaRPr>
          </a:p>
          <a:p>
            <a:pPr marL="2238375">
              <a:lnSpc>
                <a:spcPts val="3279"/>
              </a:lnSpc>
            </a:pPr>
            <a:r>
              <a:rPr sz="2800" b="0" i="1" dirty="0">
                <a:latin typeface="Calibri Light"/>
                <a:cs typeface="Calibri Light"/>
              </a:rPr>
              <a:t>sua</a:t>
            </a:r>
            <a:r>
              <a:rPr sz="2800" b="0" i="1" spc="-4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própria</a:t>
            </a:r>
            <a:r>
              <a:rPr sz="2800" b="0" i="1" spc="-2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túnica.</a:t>
            </a:r>
            <a:r>
              <a:rPr sz="2800" b="0" i="1" spc="-30" dirty="0">
                <a:latin typeface="Calibri Light"/>
                <a:cs typeface="Calibri Light"/>
              </a:rPr>
              <a:t> </a:t>
            </a:r>
            <a:r>
              <a:rPr sz="2800" b="0" i="1" spc="-25" dirty="0">
                <a:latin typeface="Calibri Light"/>
                <a:cs typeface="Calibri Light"/>
              </a:rPr>
              <a:t>Colocou-</a:t>
            </a:r>
            <a:r>
              <a:rPr sz="2800" b="0" i="1" dirty="0">
                <a:latin typeface="Calibri Light"/>
                <a:cs typeface="Calibri Light"/>
              </a:rPr>
              <a:t>lhe</a:t>
            </a:r>
            <a:r>
              <a:rPr sz="2800" b="0" i="1" spc="-1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uma</a:t>
            </a:r>
            <a:r>
              <a:rPr sz="2800" b="0" i="1" spc="-4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armadura</a:t>
            </a:r>
            <a:r>
              <a:rPr sz="2800" b="0" i="1" spc="-5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e</a:t>
            </a:r>
            <a:r>
              <a:rPr sz="2800" b="0" i="1" spc="-50" dirty="0">
                <a:latin typeface="Calibri Light"/>
                <a:cs typeface="Calibri Light"/>
              </a:rPr>
              <a:t> </a:t>
            </a:r>
            <a:r>
              <a:rPr sz="2800" b="0" i="1" dirty="0">
                <a:latin typeface="Calibri Light"/>
                <a:cs typeface="Calibri Light"/>
              </a:rPr>
              <a:t>um</a:t>
            </a:r>
            <a:r>
              <a:rPr sz="2800" b="0" i="1" spc="-35" dirty="0">
                <a:latin typeface="Calibri Light"/>
                <a:cs typeface="Calibri Light"/>
              </a:rPr>
              <a:t> </a:t>
            </a:r>
            <a:r>
              <a:rPr sz="2800" b="0" i="1" spc="-10" dirty="0">
                <a:latin typeface="Calibri Light"/>
                <a:cs typeface="Calibri Light"/>
              </a:rPr>
              <a:t>capacete....”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3B3AE2C-BD9A-5B0E-465A-9CF29AE0118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6</a:t>
            </a:fld>
            <a:endParaRPr lang="pt-BR" spc="-25" dirty="0">
              <a:latin typeface="Calibri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FDDB396-F810-08E8-FD0D-3832FFBBAC45}"/>
              </a:ext>
            </a:extLst>
          </p:cNvPr>
          <p:cNvSpPr txBox="1"/>
          <p:nvPr/>
        </p:nvSpPr>
        <p:spPr>
          <a:xfrm>
            <a:off x="3352800" y="12700"/>
            <a:ext cx="4239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CRONOLOGIA DO PERÍODO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-67213"/>
            <a:ext cx="1628775" cy="1535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100"/>
              </a:spcBef>
            </a:pPr>
            <a:r>
              <a:rPr sz="2800" b="0" spc="-20" dirty="0">
                <a:latin typeface="Calibri Light"/>
                <a:cs typeface="Calibri Light"/>
              </a:rPr>
              <a:t>Gregoriano </a:t>
            </a:r>
            <a:r>
              <a:rPr sz="2800" b="0" dirty="0">
                <a:latin typeface="Calibri Light"/>
                <a:cs typeface="Calibri Light"/>
              </a:rPr>
              <a:t>1014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aC</a:t>
            </a:r>
            <a:endParaRPr sz="2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800" b="0" dirty="0">
                <a:latin typeface="Calibri Light"/>
                <a:cs typeface="Calibri Light"/>
              </a:rPr>
              <a:t>1014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aC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794" y="-67213"/>
            <a:ext cx="7007606" cy="1029128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800" b="0" spc="-10" dirty="0">
                <a:latin typeface="Calibri Light"/>
                <a:cs typeface="Calibri Light"/>
              </a:rPr>
              <a:t>Evento</a:t>
            </a:r>
            <a:endParaRPr sz="28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800" b="0" dirty="0" err="1">
                <a:latin typeface="Calibri Light"/>
                <a:cs typeface="Calibri Light"/>
              </a:rPr>
              <a:t>Isbosete</a:t>
            </a:r>
            <a:r>
              <a:rPr lang="pt-BR" sz="2800" b="0" dirty="0">
                <a:latin typeface="Calibri Light"/>
                <a:cs typeface="Calibri Light"/>
              </a:rPr>
              <a:t>, filho de Saul,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reina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2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anos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sobre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Israel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48041" y="-67213"/>
            <a:ext cx="1818005" cy="10325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800" b="0" dirty="0">
                <a:latin typeface="Calibri Light"/>
                <a:cs typeface="Calibri Light"/>
              </a:rPr>
              <a:t>ano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Bíblico</a:t>
            </a:r>
            <a:endParaRPr sz="2800">
              <a:latin typeface="Calibri Light"/>
              <a:cs typeface="Calibri Light"/>
            </a:endParaRPr>
          </a:p>
          <a:p>
            <a:pPr marL="996950">
              <a:lnSpc>
                <a:spcPct val="100000"/>
              </a:lnSpc>
              <a:spcBef>
                <a:spcPts val="600"/>
              </a:spcBef>
            </a:pPr>
            <a:r>
              <a:rPr sz="2800" b="0" spc="-10" dirty="0">
                <a:latin typeface="Calibri Light"/>
                <a:cs typeface="Calibri Light"/>
              </a:rPr>
              <a:t>2.885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7794" y="1016254"/>
            <a:ext cx="8181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360284" algn="l"/>
              </a:tabLst>
            </a:pPr>
            <a:r>
              <a:rPr sz="2800" b="0" dirty="0">
                <a:latin typeface="Calibri Light"/>
                <a:cs typeface="Calibri Light"/>
              </a:rPr>
              <a:t>Nascem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Amnom,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Absalão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Adonias,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filhos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Davi</a:t>
            </a:r>
            <a:r>
              <a:rPr sz="2800" b="0" dirty="0">
                <a:latin typeface="Calibri Light"/>
                <a:cs typeface="Calibri Light"/>
              </a:rPr>
              <a:t>	</a:t>
            </a:r>
            <a:r>
              <a:rPr sz="2800" b="0" spc="-10" dirty="0">
                <a:latin typeface="Calibri Light"/>
                <a:cs typeface="Calibri Light"/>
              </a:rPr>
              <a:t>2.885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67663" y="-67213"/>
            <a:ext cx="1706245" cy="153543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705"/>
              </a:spcBef>
            </a:pPr>
            <a:r>
              <a:rPr sz="2800" b="0" spc="-20" dirty="0">
                <a:latin typeface="Calibri Light"/>
                <a:cs typeface="Calibri Light"/>
              </a:rPr>
              <a:t>Ref.</a:t>
            </a:r>
            <a:endParaRPr sz="2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800" b="0" dirty="0">
                <a:latin typeface="Calibri Light"/>
                <a:cs typeface="Calibri Light"/>
              </a:rPr>
              <a:t>2Sm</a:t>
            </a:r>
            <a:r>
              <a:rPr sz="2800" b="0" spc="-3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2.10</a:t>
            </a:r>
            <a:endParaRPr sz="2800">
              <a:latin typeface="Calibri Light"/>
              <a:cs typeface="Calibri Light"/>
            </a:endParaRPr>
          </a:p>
          <a:p>
            <a:pPr marL="254635">
              <a:lnSpc>
                <a:spcPct val="100000"/>
              </a:lnSpc>
              <a:spcBef>
                <a:spcPts val="600"/>
              </a:spcBef>
            </a:pPr>
            <a:r>
              <a:rPr sz="2800" b="0" dirty="0">
                <a:latin typeface="Calibri Light"/>
                <a:cs typeface="Calibri Light"/>
              </a:rPr>
              <a:t>2Sm</a:t>
            </a:r>
            <a:r>
              <a:rPr sz="2800" b="0" spc="-30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3.2-</a:t>
            </a:r>
            <a:r>
              <a:rPr sz="2800" b="0" spc="-50" dirty="0">
                <a:latin typeface="Calibri Light"/>
                <a:cs typeface="Calibri Light"/>
              </a:rPr>
              <a:t>5</a:t>
            </a:r>
            <a:endParaRPr sz="2800">
              <a:latin typeface="Calibri Light"/>
              <a:cs typeface="Calibri Light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628662"/>
              </p:ext>
            </p:extLst>
          </p:nvPr>
        </p:nvGraphicFramePr>
        <p:xfrm>
          <a:off x="59689" y="1621027"/>
          <a:ext cx="11388090" cy="48787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3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3175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Abner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faz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aliança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com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Davi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91260">
                        <a:lnSpc>
                          <a:spcPts val="26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ts val="26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2Sm3.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1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1123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Abner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com +/- 50 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529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3.30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1012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 err="1">
                          <a:latin typeface="Calibri Light"/>
                          <a:cs typeface="Calibri Light"/>
                        </a:rPr>
                        <a:t>Isbosete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com  42 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4659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2.887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4.7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1007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1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conquista</a:t>
                      </a:r>
                      <a:r>
                        <a:rPr sz="2800" b="0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Jerusalém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6228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2.892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5.5-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1006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passa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reinar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em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Jerusalém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514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2.893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5.5-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1001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Arca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é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transferida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para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Jerusalém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514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2.898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6.2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1001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As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guerras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cerca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514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2.898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19304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996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engravida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Bate-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Seba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mata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Urias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74345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2.903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11.15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19304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995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Salomão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815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2.904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12.24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19304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984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Absalão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toma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poder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Davi,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seu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pai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4659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2.915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15.14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130D9B9C-CFC7-9BF5-AFF8-60A50AC5D67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7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878565"/>
              </p:ext>
            </p:extLst>
          </p:nvPr>
        </p:nvGraphicFramePr>
        <p:xfrm>
          <a:off x="151129" y="111404"/>
          <a:ext cx="11593830" cy="63880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2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2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2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259">
                <a:tc>
                  <a:txBody>
                    <a:bodyPr/>
                    <a:lstStyle/>
                    <a:p>
                      <a:pPr marL="3175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Gregoriano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Evento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ano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Bíblico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8945">
                        <a:lnSpc>
                          <a:spcPts val="266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Ref.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984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Joabe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mata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Absalão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496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2.915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18.14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975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faz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censo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. Nasce </a:t>
                      </a:r>
                      <a:r>
                        <a:rPr lang="pt-BR" sz="2800" b="0" spc="-10" dirty="0" err="1">
                          <a:latin typeface="Calibri Light"/>
                          <a:cs typeface="Calibri Light"/>
                        </a:rPr>
                        <a:t>Roboão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464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2.924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24.1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974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Adonias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auto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proclama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rei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2.925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1Rs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1.5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974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constitui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Salomão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rei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em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seu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lugar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464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2.925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1Rs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1.32-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40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974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Davi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 com 72 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2.925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1Cr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29.27,28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974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reinado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Salomão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2.925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1Cr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29.23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971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construção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Templo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2.928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1Rs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6.1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964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Término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construção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Templo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2.935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1Rs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6.38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939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Salomão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entrega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à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idolatria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909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2.960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1Rs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11.4-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937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Escolha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Jeroboão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para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rei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das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10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tribos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2.962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1Rs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11.31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935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Salomão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 com 60 anos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2745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2.964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2Cr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9.30,31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31750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935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Roboão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assume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lugar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Salomão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1950">
                        <a:lnSpc>
                          <a:spcPts val="32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2.964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ts val="32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2Cr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9.31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05679D98-8280-B25D-EC16-E9AC9FDF8C2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8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A30FC-60A7-2FD8-740F-67B8E227C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84C74A6B-DC6A-638E-D318-1DAB02625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134" y="3650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64E6CB1-7BF5-040C-5FD0-D3FD2E0E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03786-1932-48B9-A04E-180C1168B4E7}" type="slidenum">
              <a:rPr lang="pt-BR" altLang="pt-BR" smtClean="0"/>
              <a:pPr>
                <a:defRPr/>
              </a:pPr>
              <a:t>9</a:t>
            </a:fld>
            <a:endParaRPr lang="pt-BR" alt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5577C73-CCAF-8EC4-F6A7-E5696E82F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563799"/>
              </p:ext>
            </p:extLst>
          </p:nvPr>
        </p:nvGraphicFramePr>
        <p:xfrm>
          <a:off x="12269" y="1488432"/>
          <a:ext cx="12167461" cy="2369164"/>
        </p:xfrm>
        <a:graphic>
          <a:graphicData uri="http://schemas.openxmlformats.org/drawingml/2006/table">
            <a:tbl>
              <a:tblPr/>
              <a:tblGrid>
                <a:gridCol w="4483531">
                  <a:extLst>
                    <a:ext uri="{9D8B030D-6E8A-4147-A177-3AD203B41FA5}">
                      <a16:colId xmlns:a16="http://schemas.microsoft.com/office/drawing/2014/main" val="3135333821"/>
                    </a:ext>
                  </a:extLst>
                </a:gridCol>
                <a:gridCol w="7683930">
                  <a:extLst>
                    <a:ext uri="{9D8B030D-6E8A-4147-A177-3AD203B41FA5}">
                      <a16:colId xmlns:a16="http://schemas.microsoft.com/office/drawing/2014/main" val="3076658872"/>
                    </a:ext>
                  </a:extLst>
                </a:gridCol>
              </a:tblGrid>
              <a:tr h="464935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Categoria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Países / Territórios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926641"/>
                  </a:ext>
                </a:extLst>
              </a:tr>
              <a:tr h="1640269">
                <a:tc>
                  <a:txBody>
                    <a:bodyPr/>
                    <a:lstStyle/>
                    <a:p>
                      <a:pPr marL="0" marR="0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Monarquia Parlamentar: o monarca tem papel cerimonial</a:t>
                      </a:r>
                    </a:p>
                    <a:p>
                      <a:pPr marL="0" marR="0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800" b="0" dirty="0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*</a:t>
                      </a:r>
                      <a:r>
                        <a:rPr lang="pt-BR" sz="2800" b="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Inglaterra, Escócia, País de Gales e Irlanda do Norte</a:t>
                      </a:r>
                      <a:r>
                        <a:rPr lang="pt-BR" sz="28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.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Andorra, Bélgica, Dinamarca, Espanha, Liechtenstein, Luxemburgo, Mônaco, Noruega, Suécia, Butão, Reino Unido</a:t>
                      </a:r>
                      <a:r>
                        <a:rPr lang="pt-BR" sz="2800" dirty="0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*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, Camboja, Japão, Lesoto, Malásia, Marrocos, Tailândia, Tonga, Bahrein, Catar, Jordânia e Kuwait.</a:t>
                      </a: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384533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1EDC746-3157-5566-E8C2-520BCD0DFAB1}"/>
              </a:ext>
            </a:extLst>
          </p:cNvPr>
          <p:cNvSpPr txBox="1"/>
          <p:nvPr/>
        </p:nvSpPr>
        <p:spPr>
          <a:xfrm>
            <a:off x="16790" y="0"/>
            <a:ext cx="1217521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Monarquia:  regime político comandado por um 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monarca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 (rei, imperador, príncipe, etc.) que o exerce de modo hereditário e vitalício, sem consulta ao povo.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Hoje d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os 194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países no mundo 43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adotam a monarquia como forma de governo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AF5C20E-8192-5ECC-E312-209371BA0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37803"/>
              </p:ext>
            </p:extLst>
          </p:nvPr>
        </p:nvGraphicFramePr>
        <p:xfrm>
          <a:off x="0" y="3906835"/>
          <a:ext cx="12167461" cy="933122"/>
        </p:xfrm>
        <a:graphic>
          <a:graphicData uri="http://schemas.openxmlformats.org/drawingml/2006/table">
            <a:tbl>
              <a:tblPr/>
              <a:tblGrid>
                <a:gridCol w="4483531">
                  <a:extLst>
                    <a:ext uri="{9D8B030D-6E8A-4147-A177-3AD203B41FA5}">
                      <a16:colId xmlns:a16="http://schemas.microsoft.com/office/drawing/2014/main" val="3135333821"/>
                    </a:ext>
                  </a:extLst>
                </a:gridCol>
                <a:gridCol w="7683930">
                  <a:extLst>
                    <a:ext uri="{9D8B030D-6E8A-4147-A177-3AD203B41FA5}">
                      <a16:colId xmlns:a16="http://schemas.microsoft.com/office/drawing/2014/main" val="3076658872"/>
                    </a:ext>
                  </a:extLst>
                </a:gridCol>
              </a:tblGrid>
              <a:tr h="856713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Monarquia Absoluta: monarca tem p</a:t>
                      </a:r>
                      <a:r>
                        <a:rPr lang="pt-BR" sz="2800" dirty="0"/>
                        <a:t>oder político e executivo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Arábia Saudita, Brunei, Emirados Árabes Unidos, </a:t>
                      </a:r>
                      <a:r>
                        <a:rPr lang="pt-BR" sz="2800" dirty="0" err="1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Ewatini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, Omã e Vaticano.</a:t>
                      </a: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33150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C71FC0A-0932-761D-A84F-87E008AEE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531793"/>
              </p:ext>
            </p:extLst>
          </p:nvPr>
        </p:nvGraphicFramePr>
        <p:xfrm>
          <a:off x="-1" y="4889196"/>
          <a:ext cx="12167461" cy="2006958"/>
        </p:xfrm>
        <a:graphic>
          <a:graphicData uri="http://schemas.openxmlformats.org/drawingml/2006/table">
            <a:tbl>
              <a:tblPr/>
              <a:tblGrid>
                <a:gridCol w="4483531">
                  <a:extLst>
                    <a:ext uri="{9D8B030D-6E8A-4147-A177-3AD203B41FA5}">
                      <a16:colId xmlns:a16="http://schemas.microsoft.com/office/drawing/2014/main" val="3135333821"/>
                    </a:ext>
                  </a:extLst>
                </a:gridCol>
                <a:gridCol w="7683930">
                  <a:extLst>
                    <a:ext uri="{9D8B030D-6E8A-4147-A177-3AD203B41FA5}">
                      <a16:colId xmlns:a16="http://schemas.microsoft.com/office/drawing/2014/main" val="3076658872"/>
                    </a:ext>
                  </a:extLst>
                </a:gridCol>
              </a:tblGrid>
              <a:tr h="2006958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Reinos da </a:t>
                      </a:r>
                      <a:r>
                        <a:rPr lang="pt-BR" sz="2800" b="1" i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Commonwealth: </a:t>
                      </a:r>
                      <a:r>
                        <a:rPr lang="pt-BR" sz="2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Nações independentes que reconhecem o Rei do Reino Unido como Chefe de Estado.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Antígua e Barbuda, Bahamas, Belize, Canadá, Granada, Jamaica, São Cristóvão, Nevis, Santa Lúcia, São Vicente e Granadinas, Austrália, Ilhas Salomão, Nova Zelândia, Papua-Nova Guiné e Tuvalu.</a:t>
                      </a:r>
                    </a:p>
                  </a:txBody>
                  <a:tcPr marL="59762" marR="59762" marT="39841" marB="39841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8314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60678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37609-2703-FD24-FD90-715B531E7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63F3A9D-98EC-11F2-226A-C9577E1E6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134" y="3650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EA0FB02-5189-DC88-209F-AF2F4F5BC8A3}"/>
              </a:ext>
            </a:extLst>
          </p:cNvPr>
          <p:cNvSpPr txBox="1"/>
          <p:nvPr/>
        </p:nvSpPr>
        <p:spPr>
          <a:xfrm>
            <a:off x="0" y="43534"/>
            <a:ext cx="12192001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monarca ao deter a riqueza</a:t>
            </a:r>
            <a:r>
              <a:rPr kumimoji="0" lang="pt-BR" sz="2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o poder de seus exércitos pode tomar medidas sem sofrer oposição dos súditos, assim foi com os faraós do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Egito, com os imperadores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romanos e com os reis de Israel.</a:t>
            </a:r>
          </a:p>
          <a:p>
            <a:pPr algn="ctr" rtl="0">
              <a:spcBef>
                <a:spcPts val="600"/>
              </a:spcBef>
              <a:defRPr/>
            </a:pPr>
            <a:r>
              <a:rPr lang="pt-BR" sz="28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Teocracia vs. Monarquia</a:t>
            </a:r>
          </a:p>
          <a:p>
            <a:pPr algn="l" rtl="0">
              <a:spcBef>
                <a:spcPts val="600"/>
              </a:spcBef>
              <a:defRPr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Em Israel, ao contrário das monarquias pagãs do Antigo Oriente Próximo, o rei não era divino, mas deveria ser um servo sujeito aos mandamentos de Deus</a:t>
            </a:r>
          </a:p>
          <a:p>
            <a:pPr marL="992188" indent="-992188">
              <a:spcBef>
                <a:spcPts val="600"/>
              </a:spcBef>
            </a:pPr>
            <a:r>
              <a:rPr lang="pt-BR" sz="28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Dt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17.16-19 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Esse rei, porém, não deverá adquirir muitos cavalos, nem fazer o povo voltar ao Egito para conseguir mais cavalos, pois o Senhor lhes disse: "Jamais voltem por este caminho". Ele não deverá tomar para si muitas mulheres; se o fizer, desviará o seu coração. Também não deverá acumular muita prata e muito ouro. Quando subir ao trono do seu reino, mandará fazer num rolo, uma cópia da lei, que está aos cuidados dos sacerdotes levitas para o seu próprio uso. Trará sempre essa cópia consigo e terá que lê-la todos os dias da sua vida, para que aprenda a temer o Senhor, o seu Deus, e a cumprir fielmente todas as palavras desta lei, e todos estes decretos.”</a:t>
            </a:r>
            <a:endParaRPr lang="pt-BR" sz="28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50864F8-C377-35C1-365B-780955A0C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03786-1932-48B9-A04E-180C1168B4E7}" type="slidenum">
              <a:rPr lang="pt-BR" altLang="pt-BR" smtClean="0"/>
              <a:pPr>
                <a:defRPr/>
              </a:pPr>
              <a:t>10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92271946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CB75-35A0-373C-EB7A-DC1A0E7FD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A291577-E44B-9E91-A130-239BE2DC6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487230"/>
              </p:ext>
            </p:extLst>
          </p:nvPr>
        </p:nvGraphicFramePr>
        <p:xfrm>
          <a:off x="6836595" y="5041226"/>
          <a:ext cx="5318760" cy="1583838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659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SAUL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1050 a 1010 </a:t>
                      </a:r>
                      <a:r>
                        <a:rPr lang="pt-BR" sz="2800" b="1" baseline="0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BR" sz="2800" b="1" baseline="0" dirty="0" err="1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</a:t>
                      </a:r>
                      <a:r>
                        <a:rPr lang="pt-BR" sz="2800" b="1" dirty="0" err="1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C.</a:t>
                      </a:r>
                      <a:endParaRPr lang="pt-BR" sz="2800" b="1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DAVI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1010 a 970 </a:t>
                      </a:r>
                      <a:r>
                        <a:rPr lang="pt-BR" sz="2800" b="1" dirty="0" err="1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aC.</a:t>
                      </a:r>
                      <a:endParaRPr lang="pt-BR" sz="2800" b="1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0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r>
                        <a:rPr lang="pt-BR" sz="2800" b="1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SALOMÃO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970 a 930 </a:t>
                      </a:r>
                      <a:r>
                        <a:rPr lang="pt-BR" sz="2800" b="1" dirty="0" err="1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aC.</a:t>
                      </a:r>
                      <a:endParaRPr lang="pt-BR" sz="2800" b="1" dirty="0">
                        <a:solidFill>
                          <a:srgbClr val="C00000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FAD018CB-9289-35D9-295F-1E16D7830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134" y="3650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CDAC2E9-6F22-7579-F561-89E6AE4D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03786-1932-48B9-A04E-180C1168B4E7}" type="slidenum">
              <a:rPr lang="pt-BR" altLang="pt-BR" smtClean="0"/>
              <a:pPr>
                <a:defRPr/>
              </a:pPr>
              <a:t>11</a:t>
            </a:fld>
            <a:endParaRPr lang="pt-BR" alt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745916-DCA5-DEC5-E879-E5FEA5B51BD3}"/>
              </a:ext>
            </a:extLst>
          </p:cNvPr>
          <p:cNvSpPr txBox="1"/>
          <p:nvPr/>
        </p:nvSpPr>
        <p:spPr>
          <a:xfrm>
            <a:off x="11624" y="62560"/>
            <a:ext cx="12192000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Neste período profetas como Natã e Gade atuavam como a consciência da nação, responsabilizando publicamente os reis quando violavam a Aliança</a:t>
            </a:r>
            <a:r>
              <a:rPr kumimoji="0" lang="pt-BR" sz="28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pt-BR" sz="28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Davídica</a:t>
            </a:r>
            <a:r>
              <a:rPr kumimoji="0" lang="pt-BR" sz="28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reinado em Israel começa como um reino único, unido, e durará 120 anos</a:t>
            </a: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 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que o rei fará com seus súditos?</a:t>
            </a:r>
          </a:p>
          <a:p>
            <a:pPr marL="1876425" marR="0" lvl="0" indent="-187642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1Sm 8.11,13 “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Isto é o que o rei que reinará sobre vocês reivindicará como seu direito: ele tomará os filhos de vocês para servi-lo ... Tomará as filhas de vocês para serem perfumistas, cozinheiras e padeiras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.”</a:t>
            </a:r>
          </a:p>
          <a:p>
            <a:pPr algn="l" rtl="0">
              <a:spcBef>
                <a:spcPts val="600"/>
              </a:spcBef>
              <a:defRPr/>
            </a:pPr>
            <a:r>
              <a:rPr 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Face a este prenúncio, </a:t>
            </a:r>
            <a:r>
              <a:rPr lang="pt-BR" sz="2800" kern="150" dirty="0">
                <a:latin typeface="Calibri Light" panose="020F0302020204030204" pitchFamily="34" charset="0"/>
                <a:ea typeface="SimSun"/>
                <a:cs typeface="Calibri Light" panose="020F0302020204030204" pitchFamily="34" charset="0"/>
              </a:rPr>
              <a:t>no livro “O que Deus Espera de Um Líder”, foram listadas as ações dos reis de Israel e  categorizadas como corretas e incorretas.</a:t>
            </a:r>
          </a:p>
          <a:p>
            <a:pPr algn="l" rtl="0">
              <a:spcBef>
                <a:spcPts val="600"/>
              </a:spcBef>
              <a:defRPr/>
            </a:pPr>
            <a:r>
              <a:rPr lang="pt-BR" sz="2800" kern="150" dirty="0">
                <a:latin typeface="Calibri Light" panose="020F0302020204030204" pitchFamily="34" charset="0"/>
                <a:ea typeface="SimSun"/>
                <a:cs typeface="Calibri Light" panose="020F0302020204030204" pitchFamily="34" charset="0"/>
              </a:rPr>
              <a:t>Na  próxima aula veremos uma síntese delas.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95069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42915-712F-6C0C-0250-28343B86F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1FDDD9D-188E-1D94-BD67-0CE19A5E221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algn="r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79705" marR="0" lvl="0" indent="0" algn="r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CA1E590-A672-9E86-4171-F5A76344BC2B}"/>
              </a:ext>
            </a:extLst>
          </p:cNvPr>
          <p:cNvSpPr txBox="1"/>
          <p:nvPr/>
        </p:nvSpPr>
        <p:spPr>
          <a:xfrm>
            <a:off x="76200" y="102366"/>
            <a:ext cx="12115800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AO</a:t>
            </a:r>
            <a:r>
              <a:rPr kumimoji="0" lang="pt-BR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FINAL DO REINO DE SALOMÃO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INICIA-SE A CRISE DA MONARQUIA DEVIDO A: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RECRUTAMENTO PARA AS OBRAS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Salomão, para executar seu amplo programa de edificações - o Templo, o Palácio Real, as muralhas de Jerusalém e cidades-fortaleza como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Hazor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Megido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Gezer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–para tantas obras instituiu o trabalho compulsório a ser realizado de dois modos: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PELOS ESTRANGEIROS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 </a:t>
            </a:r>
          </a:p>
          <a:p>
            <a:pPr marL="263525" marR="0" lvl="0" indent="-26352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1Rs 9.20,21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“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Salomão recrutou para o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trabalho forçado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todos os não israelitas, descendentes dos amorreus, dos hititas, dos 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ferezeus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dos heveus e dos 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jebuseus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que não tinham sido mortos pelos israelitas, e até hoje cumprem essa obrigação.“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b.  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PELOS ISRAELITAS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sob um regime de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turnos temporários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(trabalho por escala):</a:t>
            </a:r>
          </a:p>
          <a:p>
            <a:pPr marL="263525" marR="0" lvl="0" indent="-26352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1Rs 5.13,14 “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rei Salomão recrutou trinta mil trabalhadores de todo o Israel. Ele os enviava ao Líbano em turnos de dez mil por mês: passavam um mês no Líbano e dois meses em casa. 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Adonirão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estava encarregado dos trabalhadores recrutados.”</a:t>
            </a:r>
          </a:p>
        </p:txBody>
      </p:sp>
    </p:spTree>
    <p:extLst>
      <p:ext uri="{BB962C8B-B14F-4D97-AF65-F5344CB8AC3E}">
        <p14:creationId xmlns:p14="http://schemas.microsoft.com/office/powerpoint/2010/main" val="172369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614A0-4CB2-FF84-EE15-32673422A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D54C5D38-7FA2-90EA-2889-397EBF9F4B2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algn="r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79705" marR="0" lvl="0" indent="0" algn="r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858CA03-6262-B002-E443-C1B673538276}"/>
              </a:ext>
            </a:extLst>
          </p:cNvPr>
          <p:cNvSpPr txBox="1"/>
          <p:nvPr/>
        </p:nvSpPr>
        <p:spPr>
          <a:xfrm>
            <a:off x="76200" y="102366"/>
            <a:ext cx="121158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1313" marR="0" lvl="0" indent="-16113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1Rs 11.28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“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Ora, 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Jeroboão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era homem capaz, e, quando Salomão viu como ele fazia bem o seu trabalho,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encarregou-o de todos os que faziam trabalho forçado, pertencentes às tribos de José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As tribos de José</a:t>
            </a: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Efraim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(da qual o próprio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Jeroboão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fazia parte) e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Manassés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Embora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Rs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9.22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afirme num tom oficial/propagandístico que Salomão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"não obrigou nenhum israelita a trabalhos forçados"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a narrativa de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Rs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11.28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 o desfecho em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Rs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12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deixam claro que, na prática, os israelitas do Norte eram sim submetidos a regimes de corveia/trabalho compulsório severo.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Jeroboão</a:t>
            </a: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presenciou a opressão dessas tribos do Norte como encarregado da obra e fez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uma tentativa frustrada de rebelião </a:t>
            </a:r>
          </a:p>
          <a:p>
            <a:pPr marL="1519238" marR="0" lvl="0" indent="-151923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1Rs 11.26 “</a:t>
            </a:r>
            <a:r>
              <a:rPr lang="pt-BR" sz="2800" i="1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Jeroboão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filho de </a:t>
            </a:r>
            <a:r>
              <a:rPr lang="pt-BR" sz="2800" i="1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Nebate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um </a:t>
            </a:r>
            <a:r>
              <a:rPr lang="pt-BR" sz="2800" i="1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efraimita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pt-BR" sz="2800" i="1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Zeredá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b="1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revoltou-se contra o rei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Ele era um dos oficiais de Salomão ...“</a:t>
            </a:r>
          </a:p>
          <a:p>
            <a:pPr marL="1611313" marR="0" lvl="0" indent="-161131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1Rs 11.40 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"Por isso Salomão tentou matar </a:t>
            </a:r>
            <a:r>
              <a:rPr lang="pt-BR" sz="2800" i="1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Jeroboão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mas ele fugiu para o Egito, para o rei </a:t>
            </a:r>
            <a:r>
              <a:rPr lang="pt-BR" sz="2800" i="1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Sisaque</a:t>
            </a:r>
            <a:r>
              <a:rPr 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e ali permaneceu até a morte de Salomão.“</a:t>
            </a:r>
          </a:p>
        </p:txBody>
      </p:sp>
    </p:spTree>
    <p:extLst>
      <p:ext uri="{BB962C8B-B14F-4D97-AF65-F5344CB8AC3E}">
        <p14:creationId xmlns:p14="http://schemas.microsoft.com/office/powerpoint/2010/main" val="400640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8B806-4119-7C38-5F07-09D7EA41C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D237874-C814-EFF2-3E41-69D350928C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algn="r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79705" marR="0" lvl="0" indent="0" algn="r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E231858-71F7-6FA6-3BC1-387A1EC2AC67}"/>
              </a:ext>
            </a:extLst>
          </p:cNvPr>
          <p:cNvSpPr txBox="1"/>
          <p:nvPr/>
        </p:nvSpPr>
        <p:spPr>
          <a:xfrm>
            <a:off x="76200" y="102366"/>
            <a:ext cx="1211580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2. SOBRECARGA TRIBUTÁRIA</a:t>
            </a:r>
          </a:p>
          <a:p>
            <a:pPr algn="l" rtl="0">
              <a:spcBef>
                <a:spcPts val="600"/>
              </a:spcBef>
              <a:defRPr/>
            </a:pP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 custo das obras públicas - o aterro do </a:t>
            </a: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Milo (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fosso entre a cidade e o Templo)</a:t>
            </a: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as </a:t>
            </a:r>
            <a:r>
              <a:rPr 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muralhas, cidades-armazém, o Templo, os complexos palacianos,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 manutenção da corte, a diplomacia luxuosa e a máquina militar (cavalaria e carros de guerra) requeriam receitas fiscais cada vez maiores.</a:t>
            </a:r>
          </a:p>
          <a:p>
            <a:pPr algn="l" rtl="0">
              <a:spcBef>
                <a:spcPts val="600"/>
              </a:spcBef>
              <a:defRPr/>
            </a:pPr>
            <a:r>
              <a:rPr lang="pt-BR" sz="28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ara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arrecadar os impostos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dividiu a nação em 12 distritos administrativos (1Rs</a:t>
            </a:r>
            <a:r>
              <a:rPr kumimoji="0" lang="pt-BR" sz="28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4.7-19)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sem considerar as fronteiras tribais e assim </a:t>
            </a:r>
            <a:r>
              <a:rPr lang="pt-BR" sz="2800" noProof="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tirar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o poder dos anciãos e clãs locais, uma vez que lealdade passou a ser devida diretamente ao estado e ao rei em Jerusalém, e não à tribo.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Destaque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Judá não foi listada, o que gerou revolta das tribos do norte.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8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8EE02-5F27-5BBB-93B4-CA57A81DE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FCA0D0C-98E4-8ED7-EB60-CF6EED1DCDE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algn="r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79705" marR="0" lvl="0" indent="0" algn="r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3705525-2635-5A48-3DD1-D1925C288C68}"/>
              </a:ext>
            </a:extLst>
          </p:cNvPr>
          <p:cNvSpPr txBox="1"/>
          <p:nvPr/>
        </p:nvSpPr>
        <p:spPr>
          <a:xfrm>
            <a:off x="-30997" y="130067"/>
            <a:ext cx="1219200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3. A ALIENAÇÃO TERRITORIAL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No final do reinado a falta de recursos levou Salomão a ceder 20 cidades da Galileia a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Hirão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rei de Tiro, como pagamento por materiais de construção (cedro) e ouro.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4. ELEMENTOS RELIGIOSOS E TEOLÓGICOS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 construção do Templo em Jerusalém buscou centralizar a vida religiosa e o dízimo na capital do sul, retirando a importância dos santuários do norte (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Siló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Betel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Siquém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), o que marginalizou o sacerdócio e a população dessas regiões.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Ao estabelecer alianças diplomáticas com reinos vizinhos pelo casamento com princesas estrangeiras (Egito, Moabe, Amom,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Edom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Fenícia), Salomão permitiu a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introdução e o patrocínio estatal de cultos a divindades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como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Astarte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Milcom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Camos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em Jerusalém quebrando a Aliança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Davídica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804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6C18B-DAEA-33E3-BD35-39E2CC363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3B949D5-11AC-2A7F-87BB-B865A17846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algn="r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79705" marR="0" lvl="0" indent="0" algn="r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9DC5D9-A287-AAE5-7854-AA3D8EAF0E0B}"/>
              </a:ext>
            </a:extLst>
          </p:cNvPr>
          <p:cNvSpPr txBox="1"/>
          <p:nvPr/>
        </p:nvSpPr>
        <p:spPr>
          <a:xfrm>
            <a:off x="-5166" y="43535"/>
            <a:ext cx="12192000" cy="6109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5. SALOMÃO MORRE E ASSUME SEU FILHO ROBOÃO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Roboão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assumiu o trono das tribos do sul</a:t>
            </a:r>
            <a:r>
              <a:rPr kumimoji="0" lang="pt-BR" sz="28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em Jerusalém, e precisava ir a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Siquém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para ser aclamado rei pelas tribos do norte.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povo do Norte chamou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Jeroboão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de volta do Egito (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Reis 12.2,3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 que impôs uma condi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ção p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ara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Roboão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ser rei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: a redução da carga tributária e do trabalho servil.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Roboão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ignorou o conselho dos anciãos e seguiu o conselho dos jovens da corte:</a:t>
            </a:r>
          </a:p>
          <a:p>
            <a:pPr marL="1790700" marR="0" lvl="0" indent="-17907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12.14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 "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Meu pai lhes tornou pesado o jugo; eu o tornarei ainda mais pesado. Meu pai os castigou com simples chicotes; eu os castigarei com chicotes pontiagudos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resposta de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Roboão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provocou a revolta tribal: </a:t>
            </a:r>
          </a:p>
          <a:p>
            <a:pPr marL="1528763" marR="0" lvl="0" indent="-15287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1Rs 12.16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"Que temos em comum com Davi? Que temos em comum com o filho de Jessé? Para as suas tendas, ó Israel! Cuide da sua própria casa, ó Davi! " </a:t>
            </a:r>
          </a:p>
        </p:txBody>
      </p:sp>
    </p:spTree>
    <p:extLst>
      <p:ext uri="{BB962C8B-B14F-4D97-AF65-F5344CB8AC3E}">
        <p14:creationId xmlns:p14="http://schemas.microsoft.com/office/powerpoint/2010/main" val="195742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8C326-8882-D1BE-D9A2-84F96B42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0C018BC-5C3B-AE8B-DC91-1C1DCB412F7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algn="r" defTabSz="914400" rtl="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179705" marR="0" lvl="0" indent="0" algn="r" defTabSz="914400" rtl="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5B96580-937F-720E-FF48-89E2D562F6C7}"/>
              </a:ext>
            </a:extLst>
          </p:cNvPr>
          <p:cNvSpPr txBox="1"/>
          <p:nvPr/>
        </p:nvSpPr>
        <p:spPr>
          <a:xfrm>
            <a:off x="-5167" y="43535"/>
            <a:ext cx="7856393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Reino do Norte (Israel), com suas dez tribos, se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desligou da dinastia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davídica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oroou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Jeroboão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que estabeleceu a capital em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Siquém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(depois Samaria).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2800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Jeroboão</a:t>
            </a: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que de bobão não tinha nada, resolve, politicamente, se afastar de Deus (</a:t>
            </a:r>
            <a:r>
              <a:rPr lang="pt-BR" altLang="pt-BR" sz="2800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bovinolatria</a:t>
            </a: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1970088" indent="-1970088">
              <a:spcBef>
                <a:spcPts val="600"/>
              </a:spcBef>
              <a:spcAft>
                <a:spcPts val="600"/>
              </a:spcAft>
            </a:pP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1Rs 12.28,29 </a:t>
            </a:r>
            <a:r>
              <a:rPr lang="pt-BR" altLang="pt-BR" sz="2800" i="1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Depois de aconselhar-se, o rei fez dois bezerros de ouro e disse ao povo: "Vocês já subiram muito a Jerusalém. Aqui estão os seus deuses, ó Israel, que tiraram vocês do Egito". Mandou por um bezerro em Betel, e o outro em </a:t>
            </a:r>
            <a:r>
              <a:rPr lang="pt-BR" sz="28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Dã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.”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3" name="Picture 8" descr="image.png">
            <a:extLst>
              <a:ext uri="{FF2B5EF4-FFF2-40B4-BE49-F238E27FC236}">
                <a16:creationId xmlns:a16="http://schemas.microsoft.com/office/drawing/2014/main" id="{A7AFA7AB-8653-05D3-AF83-730CC3771F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9" r="22560"/>
          <a:stretch>
            <a:fillRect/>
          </a:stretch>
        </p:blipFill>
        <p:spPr>
          <a:xfrm>
            <a:off x="7851227" y="43536"/>
            <a:ext cx="4208185" cy="49298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20DE41B-9770-2C27-95F5-3BC0907DA2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00" y="5112441"/>
            <a:ext cx="2146064" cy="149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6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64855A-DAD7-46D9-A016-5E792B61E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078"/>
            <a:ext cx="12192000" cy="6850922"/>
          </a:xfrm>
        </p:spPr>
        <p:txBody>
          <a:bodyPr>
            <a:noAutofit/>
          </a:bodyPr>
          <a:lstStyle/>
          <a:p>
            <a:pPr marL="1528763" indent="-1528763" algn="ctr" fontAlgn="t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ANTES DE </a:t>
            </a:r>
            <a:r>
              <a:rPr lang="pt-BR" b="1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SALOMÃO MORRER </a:t>
            </a:r>
            <a:r>
              <a:rPr lang="pt-BR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DEUS DIVIDE O REINO EM DOIS:</a:t>
            </a:r>
          </a:p>
          <a:p>
            <a:pPr marL="3133725" indent="-2773363" fontAlgn="t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1Rs 11.10-13 “...</a:t>
            </a:r>
            <a:r>
              <a:rPr lang="pt-BR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Salomão não obedeceu à ordem do Senhor. Então o Senhor disse a Salomão: "Já que essa é a sua atitude e você não obedeceu à minha aliança e aos meus decretos, os quais lhe ordenei, certamente lhe tirarei o reino e o darei a um dos seus servos 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BR" dirty="0" err="1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Jeroboão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)....</a:t>
            </a:r>
            <a:r>
              <a:rPr lang="pt-BR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não farei isso enquanto você viver. Eu o tirarei da mão do seu filho 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BR" dirty="0" err="1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Roboão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</a:t>
            </a:r>
            <a:r>
              <a:rPr lang="pt-BR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Mas, </a:t>
            </a: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não tirarei dele o reino inteiro, eu lhe darei uma tribo*”</a:t>
            </a:r>
            <a:r>
              <a:rPr lang="pt-BR" b="0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*</a:t>
            </a:r>
            <a:r>
              <a:rPr lang="pt-BR" b="0" i="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Judá + parte de Benjamim</a:t>
            </a:r>
          </a:p>
          <a:p>
            <a:pPr marL="4662488" marR="0" lvl="0" indent="-19637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buClrTx/>
              <a:buSzTx/>
              <a:buFontTx/>
              <a:buNone/>
              <a:tabLst/>
              <a:defRPr/>
            </a:pPr>
            <a:endParaRPr lang="en-US" sz="900" b="1" dirty="0">
              <a:solidFill>
                <a:prstClr val="black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662488" marR="0" lvl="0" indent="-19637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 A MORTE DE SALOMÃO TEM FIM O REINO UNIDO DE ISRAEL</a:t>
            </a:r>
          </a:p>
          <a:p>
            <a:pPr marL="4662488" marR="0" lvl="0" indent="-19637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715963" indent="-715963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1Rs 11.43 “</a:t>
            </a:r>
            <a:r>
              <a:rPr lang="pt-BR" i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Então descansou com os seus antepassados e foi sepultado na cidade de Davi, seu pai. E o seu filho </a:t>
            </a:r>
            <a:r>
              <a:rPr lang="pt-BR" i="1" dirty="0" err="1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Roboão</a:t>
            </a:r>
            <a:r>
              <a:rPr lang="pt-BR" i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foi o sucessor</a:t>
            </a:r>
            <a:r>
              <a:rPr lang="pt-BR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.”</a:t>
            </a:r>
          </a:p>
          <a:p>
            <a:pPr marL="715963" indent="-715963">
              <a:lnSpc>
                <a:spcPct val="100000"/>
              </a:lnSpc>
              <a:spcBef>
                <a:spcPts val="400"/>
              </a:spcBef>
              <a:buNone/>
            </a:pPr>
            <a:endParaRPr lang="pt-BR" sz="900" kern="0" spc="-10" dirty="0">
              <a:solidFill>
                <a:sysClr val="windowText" lastClr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15963" indent="-715963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kern="0" spc="-10" dirty="0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Próxima aula - 6ª aula: </a:t>
            </a:r>
            <a:r>
              <a:rPr lang="pt-BR" kern="0" dirty="0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Divisão do Reino: O cisma político-religioso: Reino do Norte (Israel) e Reino do Sul (Judá); idolatria e ministério profético. 1 </a:t>
            </a:r>
            <a:r>
              <a:rPr lang="pt-BR" kern="0" dirty="0" err="1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Rs</a:t>
            </a:r>
            <a:r>
              <a:rPr lang="pt-BR" kern="0" dirty="0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12; 16; 1</a:t>
            </a:r>
            <a:r>
              <a:rPr lang="pt-BR" b="0" i="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pt-BR" i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01F9A9B-333C-42DF-86B4-ECBE3309DC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967014"/>
            <a:ext cx="2238694" cy="368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9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E2A429B-DFAE-1C87-0C74-5473282052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t="8820" r="9694" b="11849"/>
          <a:stretch>
            <a:fillRect/>
          </a:stretch>
        </p:blipFill>
        <p:spPr>
          <a:xfrm>
            <a:off x="152400" y="228600"/>
            <a:ext cx="5943600" cy="4596384"/>
          </a:xfrm>
          <a:prstGeom prst="rect">
            <a:avLst/>
          </a:prstGeom>
        </p:spPr>
      </p:pic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FA3CC2F-568B-EC81-FAF0-CFFD7D91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CCD1E73-45A6-412D-B5C0-89F9A2EF8D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5FFF92B-BBD8-8909-22AC-3B764AA5609F}"/>
              </a:ext>
            </a:extLst>
          </p:cNvPr>
          <p:cNvSpPr txBox="1"/>
          <p:nvPr/>
        </p:nvSpPr>
        <p:spPr>
          <a:xfrm>
            <a:off x="6248400" y="0"/>
            <a:ext cx="594360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marR="0" lvl="0" indent="-263525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DETALHES DO TEMPLO</a:t>
            </a:r>
          </a:p>
          <a:p>
            <a:pPr marL="457200" indent="-457200" algn="l" rtl="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Iniciado 480 anos após a saída do Egito (1451 </a:t>
            </a:r>
            <a:r>
              <a:rPr lang="pt-BR" altLang="pt-BR" sz="2800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aC.</a:t>
            </a: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1Rs 6.1);</a:t>
            </a:r>
          </a:p>
          <a:p>
            <a:pPr marL="457200" indent="-457200" algn="l" rtl="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Foi construído em 7 anos (971 a 964aC. 1Rs 6.38);</a:t>
            </a:r>
          </a:p>
          <a:p>
            <a:pPr marL="457200" indent="-457200" algn="l" rtl="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Inaugurado com um mega churrasco em sacrifício ao Senhor 1Rs 8.63;</a:t>
            </a:r>
          </a:p>
          <a:p>
            <a:pPr marL="457200" indent="-457200" algn="l" rtl="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270 anos depois Manassés o profanará (697 </a:t>
            </a:r>
            <a:r>
              <a:rPr lang="pt-BR" altLang="pt-BR" sz="2800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aC.</a:t>
            </a: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2Rs 21.5)</a:t>
            </a:r>
          </a:p>
          <a:p>
            <a:pPr marL="457200" indent="-457200" algn="l" rtl="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Fez 2 palácios em 13 anos (964 a 951 </a:t>
            </a:r>
            <a:r>
              <a:rPr lang="pt-BR" altLang="pt-BR" sz="2800" kern="12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aC.</a:t>
            </a:r>
            <a:r>
              <a:rPr lang="pt-BR" altLang="pt-BR" sz="2800" kern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1Rs 7.8), cada um com o dobro do tamanho do Templo.</a:t>
            </a:r>
          </a:p>
        </p:txBody>
      </p:sp>
    </p:spTree>
    <p:extLst>
      <p:ext uri="{BB962C8B-B14F-4D97-AF65-F5344CB8AC3E}">
        <p14:creationId xmlns:p14="http://schemas.microsoft.com/office/powerpoint/2010/main" val="31834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D278-EA57-E6BE-11D6-A69A8C531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Immaginetemplo">
            <a:extLst>
              <a:ext uri="{FF2B5EF4-FFF2-40B4-BE49-F238E27FC236}">
                <a16:creationId xmlns:a16="http://schemas.microsoft.com/office/drawing/2014/main" id="{61A790DE-E189-87C0-A104-27D1C48BD0C0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0"/>
            <a:ext cx="9001125" cy="6480175"/>
          </a:xfrm>
          <a:noFill/>
        </p:spPr>
      </p:pic>
      <p:sp>
        <p:nvSpPr>
          <p:cNvPr id="60420" name="Rectangle 4">
            <a:extLst>
              <a:ext uri="{FF2B5EF4-FFF2-40B4-BE49-F238E27FC236}">
                <a16:creationId xmlns:a16="http://schemas.microsoft.com/office/drawing/2014/main" id="{8B450FCD-F366-3CC3-1C48-9D2B63E91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499" y="1"/>
            <a:ext cx="4238627" cy="76517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600" b="0" i="1" u="sng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TEMPLO</a:t>
            </a:r>
          </a:p>
        </p:txBody>
      </p:sp>
      <p:sp>
        <p:nvSpPr>
          <p:cNvPr id="60422" name="CaixaDeTexto 5">
            <a:extLst>
              <a:ext uri="{FF2B5EF4-FFF2-40B4-BE49-F238E27FC236}">
                <a16:creationId xmlns:a16="http://schemas.microsoft.com/office/drawing/2014/main" id="{EAAE11D7-7F92-C2E8-1047-0FE887652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765175"/>
            <a:ext cx="43672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1Rs 6.2,6 - 3 andares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Comp.27m, larg. 9m e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alt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13,5m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EC4DB52-0D93-00F5-A9E3-CE8FF9E15CE3}"/>
              </a:ext>
            </a:extLst>
          </p:cNvPr>
          <p:cNvSpPr/>
          <p:nvPr/>
        </p:nvSpPr>
        <p:spPr>
          <a:xfrm>
            <a:off x="7824788" y="765176"/>
            <a:ext cx="4238626" cy="1008063"/>
          </a:xfrm>
          <a:prstGeom prst="rect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45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28A7B-35B8-3F92-DAFC-ADC5CEDD7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images.comunidades.net/mac/macabeus/lugar_santassimo13.jpg">
            <a:extLst>
              <a:ext uri="{FF2B5EF4-FFF2-40B4-BE49-F238E27FC236}">
                <a16:creationId xmlns:a16="http://schemas.microsoft.com/office/drawing/2014/main" id="{C3FB3492-023C-A396-6E7C-A9A6C170D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9616"/>
            <a:ext cx="9144000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CaixaDeTexto 2">
            <a:extLst>
              <a:ext uri="{FF2B5EF4-FFF2-40B4-BE49-F238E27FC236}">
                <a16:creationId xmlns:a16="http://schemas.microsoft.com/office/drawing/2014/main" id="{E12C001C-A956-F9FA-986F-ED9B5B40E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818" y="5733256"/>
            <a:ext cx="1219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véu  com 18m de altura (1Rs 6.2) que se rasgará de cima para baixo (</a:t>
            </a:r>
            <a:r>
              <a:rPr kumimoji="0" lang="pt-BR" alt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Mt</a:t>
            </a:r>
            <a:r>
              <a:rPr kumimoji="0" lang="pt-BR" alt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27.50) de modo a todos terem acesso a Deus, após o sacrifício definitivo de Jesus.</a:t>
            </a:r>
          </a:p>
        </p:txBody>
      </p:sp>
    </p:spTree>
    <p:extLst>
      <p:ext uri="{BB962C8B-B14F-4D97-AF65-F5344CB8AC3E}">
        <p14:creationId xmlns:p14="http://schemas.microsoft.com/office/powerpoint/2010/main" val="181771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640B-C1BE-977D-C8A7-5CB24AEE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obrigado">
            <a:extLst>
              <a:ext uri="{FF2B5EF4-FFF2-40B4-BE49-F238E27FC236}">
                <a16:creationId xmlns:a16="http://schemas.microsoft.com/office/drawing/2014/main" id="{6BFF564A-669B-930B-DD3E-F8EF7E0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53" y="1"/>
            <a:ext cx="92094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79DAD14-03BA-9060-0523-335F296A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D1E73-45A6-412D-B5C0-89F9A2EF8D94}" type="slidenum">
              <a:rPr kumimoji="0" lang="pt-BR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49366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3_Design padrão">
  <a:themeElements>
    <a:clrScheme name="1_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4056</TotalTime>
  <Words>2890</Words>
  <Application>Microsoft Office PowerPoint</Application>
  <PresentationFormat>Widescreen</PresentationFormat>
  <Paragraphs>309</Paragraphs>
  <Slides>22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22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Calibri Light</vt:lpstr>
      <vt:lpstr>Rockwell</vt:lpstr>
      <vt:lpstr>Wingdings</vt:lpstr>
      <vt:lpstr>3_Design padrão</vt:lpstr>
      <vt:lpstr>1_Tema do Office</vt:lpstr>
      <vt:lpstr>Tema do Office</vt:lpstr>
      <vt:lpstr>5_Tema do Office</vt:lpstr>
      <vt:lpstr>3_Tema do Office</vt:lpstr>
      <vt:lpstr>Apresentação do PowerPoint</vt:lpstr>
      <vt:lpstr>O QUE ESTAVA ACONTECENDO NO MUNDO?</vt:lpstr>
      <vt:lpstr>   RELEMBRANDO A AULA ANTERIOR:  O CICLO DO PECADO EM JUÍZES - Jz 2.10-19 </vt:lpstr>
      <vt:lpstr>Apresentação do PowerPoint</vt:lpstr>
      <vt:lpstr>Síntese das principais causas da crise em Israel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CRONOLOGIA BÍBLICA - 1ª AULA</dc:title>
  <dc:creator>ms o4689</dc:creator>
  <cp:lastModifiedBy>Francisco Tudela</cp:lastModifiedBy>
  <cp:revision>25</cp:revision>
  <cp:lastPrinted>2025-01-31T18:01:02Z</cp:lastPrinted>
  <dcterms:created xsi:type="dcterms:W3CDTF">2023-01-09T05:44:38Z</dcterms:created>
  <dcterms:modified xsi:type="dcterms:W3CDTF">2026-10-01T18:13:24Z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2023-01-09T00:00:00Z</vt:filetime>
  </property>
  <property fmtid="{D5CDD505-2E9C-101B-9397-08002B2CF9AE}" pid="5" name="Producer">
    <vt:lpwstr>Microsoft® PowerPoint® para Microsoft 365</vt:lpwstr>
  </property>
</Properties>
</file>