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5" r:id="rId1"/>
    <p:sldMasterId id="2147483711" r:id="rId2"/>
    <p:sldMasterId id="2147483727" r:id="rId3"/>
    <p:sldMasterId id="2147483753" r:id="rId4"/>
    <p:sldMasterId id="2147483782" r:id="rId5"/>
  </p:sldMasterIdLst>
  <p:notesMasterIdLst>
    <p:notesMasterId r:id="rId29"/>
  </p:notesMasterIdLst>
  <p:handoutMasterIdLst>
    <p:handoutMasterId r:id="rId30"/>
  </p:handoutMasterIdLst>
  <p:sldIdLst>
    <p:sldId id="853" r:id="rId6"/>
    <p:sldId id="524" r:id="rId7"/>
    <p:sldId id="977" r:id="rId8"/>
    <p:sldId id="269" r:id="rId9"/>
    <p:sldId id="270" r:id="rId10"/>
    <p:sldId id="882" r:id="rId11"/>
    <p:sldId id="262" r:id="rId12"/>
    <p:sldId id="271" r:id="rId13"/>
    <p:sldId id="852" r:id="rId14"/>
    <p:sldId id="1324" r:id="rId15"/>
    <p:sldId id="1325" r:id="rId16"/>
    <p:sldId id="1722" r:id="rId17"/>
    <p:sldId id="1723" r:id="rId18"/>
    <p:sldId id="1725" r:id="rId19"/>
    <p:sldId id="1189" r:id="rId20"/>
    <p:sldId id="1718" r:id="rId21"/>
    <p:sldId id="1719" r:id="rId22"/>
    <p:sldId id="1720" r:id="rId23"/>
    <p:sldId id="1730" r:id="rId24"/>
    <p:sldId id="1727" r:id="rId25"/>
    <p:sldId id="1726" r:id="rId26"/>
    <p:sldId id="1729" r:id="rId27"/>
    <p:sldId id="311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E0ECF3-8799-4D91-BF68-F06DEAD45B2E}" v="3602" dt="2026-10-08T19:50:45.220"/>
    <p1510:client id="{D5C7C294-1C5E-447F-9510-B8D8EDF02FF8}" v="11289" dt="2026-10-07T22:31:28.3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978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Tudela" userId="4dc7546daef23619" providerId="LiveId" clId="{42D551BF-5B6C-4952-AD0C-4AB173EA9798}"/>
    <pc:docChg chg="undo custSel addSld delSld modSld sldOrd delMainMaster modMainMaster">
      <pc:chgData name="Francisco Tudela" userId="4dc7546daef23619" providerId="LiveId" clId="{42D551BF-5B6C-4952-AD0C-4AB173EA9798}" dt="2026-10-07T22:31:28.384" v="16043"/>
      <pc:docMkLst>
        <pc:docMk/>
      </pc:docMkLst>
      <pc:sldChg chg="addSp delSp modSp add mod ord modClrScheme modAnim chgLayout">
        <pc:chgData name="Francisco Tudela" userId="4dc7546daef23619" providerId="LiveId" clId="{42D551BF-5B6C-4952-AD0C-4AB173EA9798}" dt="2026-10-03T19:22:01.299" v="8053"/>
        <pc:sldMkLst>
          <pc:docMk/>
          <pc:sldMk cId="0" sldId="262"/>
        </pc:sldMkLst>
        <pc:spChg chg="mod">
          <ac:chgData name="Francisco Tudela" userId="4dc7546daef23619" providerId="LiveId" clId="{42D551BF-5B6C-4952-AD0C-4AB173EA9798}" dt="2026-10-03T19:19:49.800" v="8027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Francisco Tudela" userId="4dc7546daef23619" providerId="LiveId" clId="{42D551BF-5B6C-4952-AD0C-4AB173EA9798}" dt="2026-10-03T19:21:19.842" v="8044" actId="179"/>
          <ac:spMkLst>
            <pc:docMk/>
            <pc:sldMk cId="0" sldId="262"/>
            <ac:spMk id="9" creationId="{00000000-0000-0000-0000-000000000000}"/>
          </ac:spMkLst>
        </pc:spChg>
        <pc:spChg chg="mod">
          <ac:chgData name="Francisco Tudela" userId="4dc7546daef23619" providerId="LiveId" clId="{42D551BF-5B6C-4952-AD0C-4AB173EA9798}" dt="2026-10-03T19:21:42.402" v="8048" actId="1076"/>
          <ac:spMkLst>
            <pc:docMk/>
            <pc:sldMk cId="0" sldId="262"/>
            <ac:spMk id="12" creationId="{00000000-0000-0000-0000-000000000000}"/>
          </ac:spMkLst>
        </pc:spChg>
        <pc:spChg chg="mod">
          <ac:chgData name="Francisco Tudela" userId="4dc7546daef23619" providerId="LiveId" clId="{42D551BF-5B6C-4952-AD0C-4AB173EA9798}" dt="2026-10-03T19:21:46.964" v="8050" actId="1076"/>
          <ac:spMkLst>
            <pc:docMk/>
            <pc:sldMk cId="0" sldId="262"/>
            <ac:spMk id="15" creationId="{00000000-0000-0000-0000-000000000000}"/>
          </ac:spMkLst>
        </pc:spChg>
      </pc:sldChg>
      <pc:sldChg chg="addSp delSp modSp add mod modTransition modAnim">
        <pc:chgData name="Francisco Tudela" userId="4dc7546daef23619" providerId="LiveId" clId="{42D551BF-5B6C-4952-AD0C-4AB173EA9798}" dt="2026-10-03T22:46:28.730" v="8383" actId="14100"/>
        <pc:sldMkLst>
          <pc:docMk/>
          <pc:sldMk cId="2614068471" sldId="269"/>
        </pc:sldMkLst>
        <pc:spChg chg="add mod">
          <ac:chgData name="Francisco Tudela" userId="4dc7546daef23619" providerId="LiveId" clId="{42D551BF-5B6C-4952-AD0C-4AB173EA9798}" dt="2026-10-03T19:13:49.985" v="7944" actId="14100"/>
          <ac:spMkLst>
            <pc:docMk/>
            <pc:sldMk cId="2614068471" sldId="269"/>
            <ac:spMk id="7" creationId="{461CD0FE-212E-2BC1-B319-30C5F41C47D3}"/>
          </ac:spMkLst>
        </pc:spChg>
        <pc:spChg chg="add mod">
          <ac:chgData name="Francisco Tudela" userId="4dc7546daef23619" providerId="LiveId" clId="{42D551BF-5B6C-4952-AD0C-4AB173EA9798}" dt="2026-10-03T22:46:28.730" v="8383" actId="14100"/>
          <ac:spMkLst>
            <pc:docMk/>
            <pc:sldMk cId="2614068471" sldId="269"/>
            <ac:spMk id="9" creationId="{33E738E4-5CA1-A3C6-6E87-20609CC0880B}"/>
          </ac:spMkLst>
        </pc:spChg>
        <pc:graphicFrameChg chg="mod modGraphic">
          <ac:chgData name="Francisco Tudela" userId="4dc7546daef23619" providerId="LiveId" clId="{42D551BF-5B6C-4952-AD0C-4AB173EA9798}" dt="2026-10-03T22:45:48.687" v="8326" actId="20577"/>
          <ac:graphicFrameMkLst>
            <pc:docMk/>
            <pc:sldMk cId="2614068471" sldId="269"/>
            <ac:graphicFrameMk id="2" creationId="{00000000-0000-0000-0000-000000000000}"/>
          </ac:graphicFrameMkLst>
        </pc:graphicFrameChg>
      </pc:sldChg>
      <pc:sldChg chg="modSp add mod modTransition modAnim">
        <pc:chgData name="Francisco Tudela" userId="4dc7546daef23619" providerId="LiveId" clId="{42D551BF-5B6C-4952-AD0C-4AB173EA9798}" dt="2026-10-05T22:43:14.285" v="12094" actId="20577"/>
        <pc:sldMkLst>
          <pc:docMk/>
          <pc:sldMk cId="3150000040" sldId="270"/>
        </pc:sldMkLst>
        <pc:graphicFrameChg chg="modGraphic">
          <ac:chgData name="Francisco Tudela" userId="4dc7546daef23619" providerId="LiveId" clId="{42D551BF-5B6C-4952-AD0C-4AB173EA9798}" dt="2026-10-05T22:43:14.285" v="12094" actId="20577"/>
          <ac:graphicFrameMkLst>
            <pc:docMk/>
            <pc:sldMk cId="3150000040" sldId="270"/>
            <ac:graphicFrameMk id="2" creationId="{00000000-0000-0000-0000-000000000000}"/>
          </ac:graphicFrameMkLst>
        </pc:graphicFrameChg>
        <pc:graphicFrameChg chg="mod modGraphic">
          <ac:chgData name="Francisco Tudela" userId="4dc7546daef23619" providerId="LiveId" clId="{42D551BF-5B6C-4952-AD0C-4AB173EA9798}" dt="2026-10-03T22:47:19.715" v="8433" actId="6549"/>
          <ac:graphicFrameMkLst>
            <pc:docMk/>
            <pc:sldMk cId="3150000040" sldId="270"/>
            <ac:graphicFrameMk id="4" creationId="{00000000-0000-0000-0000-000000000000}"/>
          </ac:graphicFrameMkLst>
        </pc:graphicFrameChg>
      </pc:sldChg>
      <pc:sldChg chg="addSp delSp modSp add mod modTransition modAnim">
        <pc:chgData name="Francisco Tudela" userId="4dc7546daef23619" providerId="LiveId" clId="{42D551BF-5B6C-4952-AD0C-4AB173EA9798}" dt="2026-10-03T19:23:24.734" v="8066"/>
        <pc:sldMkLst>
          <pc:docMk/>
          <pc:sldMk cId="1299827442" sldId="271"/>
        </pc:sldMkLst>
        <pc:spChg chg="add mod">
          <ac:chgData name="Francisco Tudela" userId="4dc7546daef23619" providerId="LiveId" clId="{42D551BF-5B6C-4952-AD0C-4AB173EA9798}" dt="2026-10-03T19:23:13.665" v="8063" actId="14100"/>
          <ac:spMkLst>
            <pc:docMk/>
            <pc:sldMk cId="1299827442" sldId="271"/>
            <ac:spMk id="6" creationId="{7EC6AACD-3A0E-1B19-8DF9-B716CCDFBB77}"/>
          </ac:spMkLst>
        </pc:spChg>
        <pc:graphicFrameChg chg="mod modGraphic">
          <ac:chgData name="Francisco Tudela" userId="4dc7546daef23619" providerId="LiveId" clId="{42D551BF-5B6C-4952-AD0C-4AB173EA9798}" dt="2026-10-03T19:23:21.170" v="8065" actId="1076"/>
          <ac:graphicFrameMkLst>
            <pc:docMk/>
            <pc:sldMk cId="1299827442" sldId="271"/>
            <ac:graphicFrameMk id="14" creationId="{00000000-0000-0000-0000-000000000000}"/>
          </ac:graphicFrameMkLst>
        </pc:graphicFrameChg>
      </pc:sldChg>
      <pc:sldChg chg="addSp modSp mod modAnim">
        <pc:chgData name="Francisco Tudela" userId="4dc7546daef23619" providerId="LiveId" clId="{42D551BF-5B6C-4952-AD0C-4AB173EA9798}" dt="2026-10-05T09:29:04.314" v="12034"/>
        <pc:sldMkLst>
          <pc:docMk/>
          <pc:sldMk cId="3649366401" sldId="311"/>
        </pc:sldMkLst>
        <pc:graphicFrameChg chg="add mod modGraphic">
          <ac:chgData name="Francisco Tudela" userId="4dc7546daef23619" providerId="LiveId" clId="{42D551BF-5B6C-4952-AD0C-4AB173EA9798}" dt="2026-10-04T07:36:41.143" v="10638" actId="1076"/>
          <ac:graphicFrameMkLst>
            <pc:docMk/>
            <pc:sldMk cId="3649366401" sldId="311"/>
            <ac:graphicFrameMk id="3" creationId="{35C45703-0A13-CA96-AB13-8BE8EB936A56}"/>
          </ac:graphicFrameMkLst>
        </pc:graphicFrameChg>
        <pc:picChg chg="add mod">
          <ac:chgData name="Francisco Tudela" userId="4dc7546daef23619" providerId="LiveId" clId="{42D551BF-5B6C-4952-AD0C-4AB173EA9798}" dt="2026-10-04T07:36:23.888" v="10634" actId="14100"/>
          <ac:picMkLst>
            <pc:docMk/>
            <pc:sldMk cId="3649366401" sldId="311"/>
            <ac:picMk id="4" creationId="{CDCFDA9E-C4FD-F9BE-BD41-9E65C3BB3017}"/>
          </ac:picMkLst>
        </pc:picChg>
        <pc:picChg chg="mod">
          <ac:chgData name="Francisco Tudela" userId="4dc7546daef23619" providerId="LiveId" clId="{42D551BF-5B6C-4952-AD0C-4AB173EA9798}" dt="2026-10-04T07:36:44.675" v="10639" actId="14100"/>
          <ac:picMkLst>
            <pc:docMk/>
            <pc:sldMk cId="3649366401" sldId="311"/>
            <ac:picMk id="3074" creationId="{6BFF564A-669B-930B-DD3E-F8EF7E057307}"/>
          </ac:picMkLst>
        </pc:picChg>
      </pc:sldChg>
      <pc:sldChg chg="addSp modSp add mod modAnim">
        <pc:chgData name="Francisco Tudela" userId="4dc7546daef23619" providerId="LiveId" clId="{42D551BF-5B6C-4952-AD0C-4AB173EA9798}" dt="2026-10-03T19:09:13.186" v="7898"/>
        <pc:sldMkLst>
          <pc:docMk/>
          <pc:sldMk cId="0" sldId="524"/>
        </pc:sldMkLst>
        <pc:picChg chg="add mod">
          <ac:chgData name="Francisco Tudela" userId="4dc7546daef23619" providerId="LiveId" clId="{42D551BF-5B6C-4952-AD0C-4AB173EA9798}" dt="2026-10-03T19:09:07.966" v="7897" actId="1076"/>
          <ac:picMkLst>
            <pc:docMk/>
            <pc:sldMk cId="0" sldId="524"/>
            <ac:picMk id="47" creationId="{8D1F84BE-A0C7-3D08-E8D0-C28F9E6AF49F}"/>
          </ac:picMkLst>
        </pc:picChg>
      </pc:sldChg>
      <pc:sldChg chg="delSp modSp add mod modTransition modAnim">
        <pc:chgData name="Francisco Tudela" userId="4dc7546daef23619" providerId="LiveId" clId="{42D551BF-5B6C-4952-AD0C-4AB173EA9798}" dt="2026-10-05T22:47:35.490" v="12095"/>
        <pc:sldMkLst>
          <pc:docMk/>
          <pc:sldMk cId="1554989948" sldId="852"/>
        </pc:sldMkLst>
        <pc:graphicFrameChg chg="mod modGraphic">
          <ac:chgData name="Francisco Tudela" userId="4dc7546daef23619" providerId="LiveId" clId="{42D551BF-5B6C-4952-AD0C-4AB173EA9798}" dt="2026-10-05T22:47:35.490" v="12095"/>
          <ac:graphicFrameMkLst>
            <pc:docMk/>
            <pc:sldMk cId="1554989948" sldId="852"/>
            <ac:graphicFrameMk id="8" creationId="{00000000-0000-0000-0000-000000000000}"/>
          </ac:graphicFrameMkLst>
        </pc:graphicFrameChg>
        <pc:graphicFrameChg chg="mod modGraphic">
          <ac:chgData name="Francisco Tudela" userId="4dc7546daef23619" providerId="LiveId" clId="{42D551BF-5B6C-4952-AD0C-4AB173EA9798}" dt="2026-10-03T18:37:51.695" v="7409" actId="14734"/>
          <ac:graphicFrameMkLst>
            <pc:docMk/>
            <pc:sldMk cId="1554989948" sldId="852"/>
            <ac:graphicFrameMk id="9" creationId="{00000000-0000-0000-0000-000000000000}"/>
          </ac:graphicFrameMkLst>
        </pc:graphicFrameChg>
      </pc:sldChg>
      <pc:sldChg chg="addSp delSp modSp add del mod modTransition modClrScheme modAnim chgLayout">
        <pc:chgData name="Francisco Tudela" userId="4dc7546daef23619" providerId="LiveId" clId="{42D551BF-5B6C-4952-AD0C-4AB173EA9798}" dt="2026-10-07T03:50:42.211" v="14197" actId="20577"/>
        <pc:sldMkLst>
          <pc:docMk/>
          <pc:sldMk cId="0" sldId="853"/>
        </pc:sldMkLst>
        <pc:spChg chg="mod">
          <ac:chgData name="Francisco Tudela" userId="4dc7546daef23619" providerId="LiveId" clId="{42D551BF-5B6C-4952-AD0C-4AB173EA9798}" dt="2026-10-07T03:50:42.211" v="14197" actId="20577"/>
          <ac:spMkLst>
            <pc:docMk/>
            <pc:sldMk cId="0" sldId="853"/>
            <ac:spMk id="9" creationId="{58C5058C-4793-9DF3-7AA6-92202AC9F8F2}"/>
          </ac:spMkLst>
        </pc:spChg>
      </pc:sldChg>
      <pc:sldChg chg="addSp delSp modSp add mod ord modAnim">
        <pc:chgData name="Francisco Tudela" userId="4dc7546daef23619" providerId="LiveId" clId="{42D551BF-5B6C-4952-AD0C-4AB173EA9798}" dt="2026-10-03T19:18:01.644" v="8018" actId="179"/>
        <pc:sldMkLst>
          <pc:docMk/>
          <pc:sldMk cId="2398143443" sldId="882"/>
        </pc:sldMkLst>
        <pc:spChg chg="mod">
          <ac:chgData name="Francisco Tudela" userId="4dc7546daef23619" providerId="LiveId" clId="{42D551BF-5B6C-4952-AD0C-4AB173EA9798}" dt="2026-10-03T19:18:01.644" v="8018" actId="179"/>
          <ac:spMkLst>
            <pc:docMk/>
            <pc:sldMk cId="2398143443" sldId="882"/>
            <ac:spMk id="80899" creationId="{C6D5C6B3-F9C0-4085-A506-2F47A65D230D}"/>
          </ac:spMkLst>
        </pc:spChg>
        <pc:picChg chg="add mod">
          <ac:chgData name="Francisco Tudela" userId="4dc7546daef23619" providerId="LiveId" clId="{42D551BF-5B6C-4952-AD0C-4AB173EA9798}" dt="2026-09-29T00:07:35.877" v="2647" actId="14100"/>
          <ac:picMkLst>
            <pc:docMk/>
            <pc:sldMk cId="2398143443" sldId="882"/>
            <ac:picMk id="5" creationId="{99E31112-72B1-C6BE-75B9-DABA44DB90C7}"/>
          </ac:picMkLst>
        </pc:picChg>
      </pc:sldChg>
      <pc:sldChg chg="modSp add mod modAnim">
        <pc:chgData name="Francisco Tudela" userId="4dc7546daef23619" providerId="LiveId" clId="{42D551BF-5B6C-4952-AD0C-4AB173EA9798}" dt="2026-10-03T19:12:14.701" v="7934"/>
        <pc:sldMkLst>
          <pc:docMk/>
          <pc:sldMk cId="964699612" sldId="977"/>
        </pc:sldMkLst>
        <pc:spChg chg="mod">
          <ac:chgData name="Francisco Tudela" userId="4dc7546daef23619" providerId="LiveId" clId="{42D551BF-5B6C-4952-AD0C-4AB173EA9798}" dt="2026-10-03T19:11:56.406" v="7931" actId="20577"/>
          <ac:spMkLst>
            <pc:docMk/>
            <pc:sldMk cId="964699612" sldId="977"/>
            <ac:spMk id="3" creationId="{7E64855A-DAD7-46D9-A016-5E792B61EA26}"/>
          </ac:spMkLst>
        </pc:spChg>
        <pc:picChg chg="mod">
          <ac:chgData name="Francisco Tudela" userId="4dc7546daef23619" providerId="LiveId" clId="{42D551BF-5B6C-4952-AD0C-4AB173EA9798}" dt="2026-10-03T19:11:59.501" v="7932" actId="1076"/>
          <ac:picMkLst>
            <pc:docMk/>
            <pc:sldMk cId="964699612" sldId="977"/>
            <ac:picMk id="2" creationId="{601F9A9B-333C-42DF-86B4-ECBE3309DCB4}"/>
          </ac:picMkLst>
        </pc:picChg>
      </pc:sldChg>
      <pc:sldChg chg="addSp delSp modSp add mod modTransition delAnim modAnim">
        <pc:chgData name="Francisco Tudela" userId="4dc7546daef23619" providerId="LiveId" clId="{42D551BF-5B6C-4952-AD0C-4AB173EA9798}" dt="2026-10-07T09:40:01.190" v="16032" actId="113"/>
        <pc:sldMkLst>
          <pc:docMk/>
          <pc:sldMk cId="1580610537" sldId="1189"/>
        </pc:sldMkLst>
        <pc:spChg chg="mod">
          <ac:chgData name="Francisco Tudela" userId="4dc7546daef23619" providerId="LiveId" clId="{42D551BF-5B6C-4952-AD0C-4AB173EA9798}" dt="2026-10-07T09:40:01.190" v="16032" actId="113"/>
          <ac:spMkLst>
            <pc:docMk/>
            <pc:sldMk cId="1580610537" sldId="1189"/>
            <ac:spMk id="2" creationId="{2B80904E-226C-4F5A-81F3-B682E79C4E45}"/>
          </ac:spMkLst>
        </pc:spChg>
      </pc:sldChg>
      <pc:sldChg chg="addSp delSp modSp add mod modAnim">
        <pc:chgData name="Francisco Tudela" userId="4dc7546daef23619" providerId="LiveId" clId="{42D551BF-5B6C-4952-AD0C-4AB173EA9798}" dt="2026-10-03T19:25:04.264" v="8108" actId="20577"/>
        <pc:sldMkLst>
          <pc:docMk/>
          <pc:sldMk cId="3794241457" sldId="1324"/>
        </pc:sldMkLst>
        <pc:spChg chg="add mod">
          <ac:chgData name="Francisco Tudela" userId="4dc7546daef23619" providerId="LiveId" clId="{42D551BF-5B6C-4952-AD0C-4AB173EA9798}" dt="2026-10-03T10:16:51.277" v="7291" actId="1076"/>
          <ac:spMkLst>
            <pc:docMk/>
            <pc:sldMk cId="3794241457" sldId="1324"/>
            <ac:spMk id="3" creationId="{4BD6658B-E6F3-BB87-AC82-9E09DDBE1E1E}"/>
          </ac:spMkLst>
        </pc:spChg>
        <pc:spChg chg="mod">
          <ac:chgData name="Francisco Tudela" userId="4dc7546daef23619" providerId="LiveId" clId="{42D551BF-5B6C-4952-AD0C-4AB173EA9798}" dt="2026-10-03T19:25:04.264" v="8108" actId="20577"/>
          <ac:spMkLst>
            <pc:docMk/>
            <pc:sldMk cId="3794241457" sldId="1324"/>
            <ac:spMk id="80899" creationId="{3F612090-C777-1227-066C-103DAD24B7C7}"/>
          </ac:spMkLst>
        </pc:spChg>
        <pc:picChg chg="add mod">
          <ac:chgData name="Francisco Tudela" userId="4dc7546daef23619" providerId="LiveId" clId="{42D551BF-5B6C-4952-AD0C-4AB173EA9798}" dt="2026-09-29T00:13:57.596" v="2730" actId="14100"/>
          <ac:picMkLst>
            <pc:docMk/>
            <pc:sldMk cId="3794241457" sldId="1324"/>
            <ac:picMk id="7" creationId="{FBF8C853-AC9D-A3A7-3944-FEBDA8A9F240}"/>
          </ac:picMkLst>
        </pc:picChg>
      </pc:sldChg>
      <pc:sldChg chg="modSp mod modAnim">
        <pc:chgData name="Francisco Tudela" userId="4dc7546daef23619" providerId="LiveId" clId="{42D551BF-5B6C-4952-AD0C-4AB173EA9798}" dt="2026-10-01T03:52:46.060" v="6062"/>
        <pc:sldMkLst>
          <pc:docMk/>
          <pc:sldMk cId="1772768530" sldId="1325"/>
        </pc:sldMkLst>
        <pc:spChg chg="add mod">
          <ac:chgData name="Francisco Tudela" userId="4dc7546daef23619" providerId="LiveId" clId="{42D551BF-5B6C-4952-AD0C-4AB173EA9798}" dt="2026-10-01T03:51:20.993" v="6052" actId="6549"/>
          <ac:spMkLst>
            <pc:docMk/>
            <pc:sldMk cId="1772768530" sldId="1325"/>
            <ac:spMk id="3" creationId="{A12CE864-D896-E626-1B73-F7B3EDF2FBE9}"/>
          </ac:spMkLst>
        </pc:spChg>
      </pc:sldChg>
      <pc:sldChg chg="addSp modSp mod modClrScheme modAnim chgLayout">
        <pc:chgData name="Francisco Tudela" userId="4dc7546daef23619" providerId="LiveId" clId="{42D551BF-5B6C-4952-AD0C-4AB173EA9798}" dt="2026-10-07T09:41:15.915" v="16037"/>
        <pc:sldMkLst>
          <pc:docMk/>
          <pc:sldMk cId="2286378452" sldId="1718"/>
        </pc:sldMkLst>
        <pc:spChg chg="mod">
          <ac:chgData name="Francisco Tudela" userId="4dc7546daef23619" providerId="LiveId" clId="{42D551BF-5B6C-4952-AD0C-4AB173EA9798}" dt="2026-10-07T09:41:15.915" v="16037"/>
          <ac:spMkLst>
            <pc:docMk/>
            <pc:sldMk cId="2286378452" sldId="1718"/>
            <ac:spMk id="5" creationId="{EF8BE4B8-3B42-B3E6-448A-FF787F6D12ED}"/>
          </ac:spMkLst>
        </pc:spChg>
      </pc:sldChg>
      <pc:sldChg chg="addSp delSp modSp new mod ord modTransition modClrScheme delAnim modAnim chgLayout">
        <pc:chgData name="Francisco Tudela" userId="4dc7546daef23619" providerId="LiveId" clId="{42D551BF-5B6C-4952-AD0C-4AB173EA9798}" dt="2026-10-07T09:38:11.461" v="16031" actId="6549"/>
        <pc:sldMkLst>
          <pc:docMk/>
          <pc:sldMk cId="2835800641" sldId="1719"/>
        </pc:sldMkLst>
        <pc:spChg chg="add mod">
          <ac:chgData name="Francisco Tudela" userId="4dc7546daef23619" providerId="LiveId" clId="{42D551BF-5B6C-4952-AD0C-4AB173EA9798}" dt="2026-10-07T04:34:49.565" v="15151" actId="20577"/>
          <ac:spMkLst>
            <pc:docMk/>
            <pc:sldMk cId="2835800641" sldId="1719"/>
            <ac:spMk id="3" creationId="{54321711-4402-DFAD-8AB8-FE8B26132CBB}"/>
          </ac:spMkLst>
        </pc:spChg>
        <pc:spChg chg="add mod">
          <ac:chgData name="Francisco Tudela" userId="4dc7546daef23619" providerId="LiveId" clId="{42D551BF-5B6C-4952-AD0C-4AB173EA9798}" dt="2026-10-07T09:38:11.461" v="16031" actId="6549"/>
          <ac:spMkLst>
            <pc:docMk/>
            <pc:sldMk cId="2835800641" sldId="1719"/>
            <ac:spMk id="4" creationId="{EC693724-27F6-F1C9-9498-9F574E8C826A}"/>
          </ac:spMkLst>
        </pc:spChg>
        <pc:picChg chg="add mod">
          <ac:chgData name="Francisco Tudela" userId="4dc7546daef23619" providerId="LiveId" clId="{42D551BF-5B6C-4952-AD0C-4AB173EA9798}" dt="2026-10-06T07:28:37.874" v="12578" actId="1076"/>
          <ac:picMkLst>
            <pc:docMk/>
            <pc:sldMk cId="2835800641" sldId="1719"/>
            <ac:picMk id="5" creationId="{61C5757A-E2F4-9C00-595D-57E720B72308}"/>
          </ac:picMkLst>
        </pc:picChg>
      </pc:sldChg>
      <pc:sldChg chg="addSp delSp modSp add mod ord delAnim modAnim">
        <pc:chgData name="Francisco Tudela" userId="4dc7546daef23619" providerId="LiveId" clId="{42D551BF-5B6C-4952-AD0C-4AB173EA9798}" dt="2026-10-07T22:31:28.384" v="16043"/>
        <pc:sldMkLst>
          <pc:docMk/>
          <pc:sldMk cId="1762957957" sldId="1720"/>
        </pc:sldMkLst>
        <pc:spChg chg="mod">
          <ac:chgData name="Francisco Tudela" userId="4dc7546daef23619" providerId="LiveId" clId="{42D551BF-5B6C-4952-AD0C-4AB173EA9798}" dt="2026-10-07T09:37:17.973" v="16021"/>
          <ac:spMkLst>
            <pc:docMk/>
            <pc:sldMk cId="1762957957" sldId="1720"/>
            <ac:spMk id="7" creationId="{215DF5B4-0AC8-7BDF-EFC1-273DA70B517F}"/>
          </ac:spMkLst>
        </pc:spChg>
      </pc:sldChg>
      <pc:sldChg chg="addSp modSp new mod modAnim">
        <pc:chgData name="Francisco Tudela" userId="4dc7546daef23619" providerId="LiveId" clId="{42D551BF-5B6C-4952-AD0C-4AB173EA9798}" dt="2026-10-05T09:40:25.070" v="12092" actId="113"/>
        <pc:sldMkLst>
          <pc:docMk/>
          <pc:sldMk cId="962888008" sldId="1722"/>
        </pc:sldMkLst>
        <pc:spChg chg="add mod">
          <ac:chgData name="Francisco Tudela" userId="4dc7546daef23619" providerId="LiveId" clId="{42D551BF-5B6C-4952-AD0C-4AB173EA9798}" dt="2026-10-03T09:26:46.375" v="7064" actId="20577"/>
          <ac:spMkLst>
            <pc:docMk/>
            <pc:sldMk cId="962888008" sldId="1722"/>
            <ac:spMk id="3" creationId="{3033AF62-BDF1-F9A5-9C37-FBB158793EFC}"/>
          </ac:spMkLst>
        </pc:spChg>
        <pc:spChg chg="add mod">
          <ac:chgData name="Francisco Tudela" userId="4dc7546daef23619" providerId="LiveId" clId="{42D551BF-5B6C-4952-AD0C-4AB173EA9798}" dt="2026-10-03T18:46:50.925" v="7559" actId="14100"/>
          <ac:spMkLst>
            <pc:docMk/>
            <pc:sldMk cId="962888008" sldId="1722"/>
            <ac:spMk id="5" creationId="{FAB6DBE6-2671-B364-FAAA-7419CF077656}"/>
          </ac:spMkLst>
        </pc:spChg>
        <pc:spChg chg="add mod">
          <ac:chgData name="Francisco Tudela" userId="4dc7546daef23619" providerId="LiveId" clId="{42D551BF-5B6C-4952-AD0C-4AB173EA9798}" dt="2026-10-05T09:38:39.416" v="12088" actId="14100"/>
          <ac:spMkLst>
            <pc:docMk/>
            <pc:sldMk cId="962888008" sldId="1722"/>
            <ac:spMk id="7" creationId="{33224640-BAA8-3DF8-E3E4-21493065DB81}"/>
          </ac:spMkLst>
        </pc:spChg>
        <pc:spChg chg="add mod">
          <ac:chgData name="Francisco Tudela" userId="4dc7546daef23619" providerId="LiveId" clId="{42D551BF-5B6C-4952-AD0C-4AB173EA9798}" dt="2026-10-03T19:04:07.614" v="7870" actId="6549"/>
          <ac:spMkLst>
            <pc:docMk/>
            <pc:sldMk cId="962888008" sldId="1722"/>
            <ac:spMk id="9" creationId="{99EE9E9B-BA34-08EE-EEA0-E5FC9054181D}"/>
          </ac:spMkLst>
        </pc:spChg>
        <pc:spChg chg="add mod">
          <ac:chgData name="Francisco Tudela" userId="4dc7546daef23619" providerId="LiveId" clId="{42D551BF-5B6C-4952-AD0C-4AB173EA9798}" dt="2026-10-05T09:40:25.070" v="12092" actId="113"/>
          <ac:spMkLst>
            <pc:docMk/>
            <pc:sldMk cId="962888008" sldId="1722"/>
            <ac:spMk id="13" creationId="{A91F99A4-259A-7007-C069-DCA2333B7096}"/>
          </ac:spMkLst>
        </pc:spChg>
      </pc:sldChg>
      <pc:sldChg chg="addSp modSp add mod modAnim">
        <pc:chgData name="Francisco Tudela" userId="4dc7546daef23619" providerId="LiveId" clId="{42D551BF-5B6C-4952-AD0C-4AB173EA9798}" dt="2026-10-05T22:55:08.218" v="12099" actId="20577"/>
        <pc:sldMkLst>
          <pc:docMk/>
          <pc:sldMk cId="2246365026" sldId="1723"/>
        </pc:sldMkLst>
        <pc:spChg chg="mod">
          <ac:chgData name="Francisco Tudela" userId="4dc7546daef23619" providerId="LiveId" clId="{42D551BF-5B6C-4952-AD0C-4AB173EA9798}" dt="2026-10-03T09:33:38.940" v="7110"/>
          <ac:spMkLst>
            <pc:docMk/>
            <pc:sldMk cId="2246365026" sldId="1723"/>
            <ac:spMk id="3" creationId="{5AD321C6-D7F2-5CC6-CEC3-2C5E29DAE86C}"/>
          </ac:spMkLst>
        </pc:spChg>
        <pc:spChg chg="add mod">
          <ac:chgData name="Francisco Tudela" userId="4dc7546daef23619" providerId="LiveId" clId="{42D551BF-5B6C-4952-AD0C-4AB173EA9798}" dt="2026-10-03T18:52:13.266" v="7585" actId="1076"/>
          <ac:spMkLst>
            <pc:docMk/>
            <pc:sldMk cId="2246365026" sldId="1723"/>
            <ac:spMk id="4" creationId="{676FCEA5-722E-708F-A04D-55DC4472F882}"/>
          </ac:spMkLst>
        </pc:spChg>
        <pc:spChg chg="mod">
          <ac:chgData name="Francisco Tudela" userId="4dc7546daef23619" providerId="LiveId" clId="{42D551BF-5B6C-4952-AD0C-4AB173EA9798}" dt="2026-10-03T18:51:24.651" v="7579" actId="208"/>
          <ac:spMkLst>
            <pc:docMk/>
            <pc:sldMk cId="2246365026" sldId="1723"/>
            <ac:spMk id="5" creationId="{4CC3BA1B-E07F-AD9D-3B88-30A103E6D72D}"/>
          </ac:spMkLst>
        </pc:spChg>
        <pc:spChg chg="mod">
          <ac:chgData name="Francisco Tudela" userId="4dc7546daef23619" providerId="LiveId" clId="{42D551BF-5B6C-4952-AD0C-4AB173EA9798}" dt="2026-10-03T18:52:16.142" v="7586" actId="1076"/>
          <ac:spMkLst>
            <pc:docMk/>
            <pc:sldMk cId="2246365026" sldId="1723"/>
            <ac:spMk id="7" creationId="{C269A896-717A-CBFE-1F20-3A37EC160FDB}"/>
          </ac:spMkLst>
        </pc:spChg>
        <pc:spChg chg="add mod">
          <ac:chgData name="Francisco Tudela" userId="4dc7546daef23619" providerId="LiveId" clId="{42D551BF-5B6C-4952-AD0C-4AB173EA9798}" dt="2026-10-03T19:26:00.584" v="8118" actId="14100"/>
          <ac:spMkLst>
            <pc:docMk/>
            <pc:sldMk cId="2246365026" sldId="1723"/>
            <ac:spMk id="8" creationId="{1EEC83E1-9922-576B-FAB4-3AFB8988AC9D}"/>
          </ac:spMkLst>
        </pc:spChg>
        <pc:spChg chg="mod">
          <ac:chgData name="Francisco Tudela" userId="4dc7546daef23619" providerId="LiveId" clId="{42D551BF-5B6C-4952-AD0C-4AB173EA9798}" dt="2026-10-05T22:55:08.218" v="12099" actId="20577"/>
          <ac:spMkLst>
            <pc:docMk/>
            <pc:sldMk cId="2246365026" sldId="1723"/>
            <ac:spMk id="9" creationId="{21C928BD-59A2-776C-AD05-FBA57C971703}"/>
          </ac:spMkLst>
        </pc:spChg>
      </pc:sldChg>
      <pc:sldChg chg="addSp delSp modSp new mod modAnim">
        <pc:chgData name="Francisco Tudela" userId="4dc7546daef23619" providerId="LiveId" clId="{42D551BF-5B6C-4952-AD0C-4AB173EA9798}" dt="2026-10-03T19:26:27.858" v="8120"/>
        <pc:sldMkLst>
          <pc:docMk/>
          <pc:sldMk cId="1436330452" sldId="1725"/>
        </pc:sldMkLst>
        <pc:graphicFrameChg chg="add mod modGraphic">
          <ac:chgData name="Francisco Tudela" userId="4dc7546daef23619" providerId="LiveId" clId="{42D551BF-5B6C-4952-AD0C-4AB173EA9798}" dt="2026-10-03T19:03:06.639" v="7858" actId="6549"/>
          <ac:graphicFrameMkLst>
            <pc:docMk/>
            <pc:sldMk cId="1436330452" sldId="1725"/>
            <ac:graphicFrameMk id="2" creationId="{72746193-6B83-1FDB-94AD-5822A36E5D53}"/>
          </ac:graphicFrameMkLst>
        </pc:graphicFrameChg>
      </pc:sldChg>
      <pc:sldChg chg="addSp delSp modSp add mod delAnim modAnim">
        <pc:chgData name="Francisco Tudela" userId="4dc7546daef23619" providerId="LiveId" clId="{42D551BF-5B6C-4952-AD0C-4AB173EA9798}" dt="2026-10-07T09:36:31.847" v="16017"/>
        <pc:sldMkLst>
          <pc:docMk/>
          <pc:sldMk cId="771706610" sldId="1726"/>
        </pc:sldMkLst>
        <pc:spChg chg="mod">
          <ac:chgData name="Francisco Tudela" userId="4dc7546daef23619" providerId="LiveId" clId="{42D551BF-5B6C-4952-AD0C-4AB173EA9798}" dt="2026-10-07T09:36:27.893" v="16016"/>
          <ac:spMkLst>
            <pc:docMk/>
            <pc:sldMk cId="771706610" sldId="1726"/>
            <ac:spMk id="6" creationId="{FCA060D0-D8EC-F939-0FD5-892E6132446D}"/>
          </ac:spMkLst>
        </pc:spChg>
      </pc:sldChg>
      <pc:sldChg chg="addSp modSp new mod modAnim">
        <pc:chgData name="Francisco Tudela" userId="4dc7546daef23619" providerId="LiveId" clId="{42D551BF-5B6C-4952-AD0C-4AB173EA9798}" dt="2026-10-07T22:31:06.721" v="16042" actId="20577"/>
        <pc:sldMkLst>
          <pc:docMk/>
          <pc:sldMk cId="1422972492" sldId="1727"/>
        </pc:sldMkLst>
        <pc:spChg chg="add mod">
          <ac:chgData name="Francisco Tudela" userId="4dc7546daef23619" providerId="LiveId" clId="{42D551BF-5B6C-4952-AD0C-4AB173EA9798}" dt="2026-10-07T22:31:06.721" v="16042" actId="20577"/>
          <ac:spMkLst>
            <pc:docMk/>
            <pc:sldMk cId="1422972492" sldId="1727"/>
            <ac:spMk id="4" creationId="{27F0324D-12A8-4C4C-B2A7-2DAAC77D3EB0}"/>
          </ac:spMkLst>
        </pc:spChg>
      </pc:sldChg>
      <pc:sldChg chg="addSp delSp modSp add mod ord modAnim">
        <pc:chgData name="Francisco Tudela" userId="4dc7546daef23619" providerId="LiveId" clId="{42D551BF-5B6C-4952-AD0C-4AB173EA9798}" dt="2026-10-07T09:11:08.684" v="15626" actId="20577"/>
        <pc:sldMkLst>
          <pc:docMk/>
          <pc:sldMk cId="2552690820" sldId="1728"/>
        </pc:sldMkLst>
        <pc:spChg chg="add mod">
          <ac:chgData name="Francisco Tudela" userId="4dc7546daef23619" providerId="LiveId" clId="{42D551BF-5B6C-4952-AD0C-4AB173EA9798}" dt="2026-10-07T09:11:08.684" v="15626" actId="20577"/>
          <ac:spMkLst>
            <pc:docMk/>
            <pc:sldMk cId="2552690820" sldId="1728"/>
            <ac:spMk id="11" creationId="{194BD723-26A4-B4A9-18BD-1306E0F70137}"/>
          </ac:spMkLst>
        </pc:spChg>
        <pc:graphicFrameChg chg="add mod modGraphic">
          <ac:chgData name="Francisco Tudela" userId="4dc7546daef23619" providerId="LiveId" clId="{42D551BF-5B6C-4952-AD0C-4AB173EA9798}" dt="2026-10-07T09:10:13.004" v="15621" actId="1076"/>
          <ac:graphicFrameMkLst>
            <pc:docMk/>
            <pc:sldMk cId="2552690820" sldId="1728"/>
            <ac:graphicFrameMk id="5" creationId="{BB677E10-EAB3-7998-11D4-2E5423E7E566}"/>
          </ac:graphicFrameMkLst>
        </pc:graphicFrameChg>
        <pc:graphicFrameChg chg="add mod modGraphic">
          <ac:chgData name="Francisco Tudela" userId="4dc7546daef23619" providerId="LiveId" clId="{42D551BF-5B6C-4952-AD0C-4AB173EA9798}" dt="2026-10-07T09:10:16.942" v="15622" actId="1076"/>
          <ac:graphicFrameMkLst>
            <pc:docMk/>
            <pc:sldMk cId="2552690820" sldId="1728"/>
            <ac:graphicFrameMk id="12" creationId="{4D37A009-C230-B281-E3A6-5D5C488AC3E4}"/>
          </ac:graphicFrameMkLst>
        </pc:graphicFrameChg>
        <pc:graphicFrameChg chg="add mod modGraphic">
          <ac:chgData name="Francisco Tudela" userId="4dc7546daef23619" providerId="LiveId" clId="{42D551BF-5B6C-4952-AD0C-4AB173EA9798}" dt="2026-10-07T04:16:29.348" v="14739" actId="14734"/>
          <ac:graphicFrameMkLst>
            <pc:docMk/>
            <pc:sldMk cId="2552690820" sldId="1728"/>
            <ac:graphicFrameMk id="13" creationId="{8786D8F9-D027-3AD2-EC9F-DC74053BF436}"/>
          </ac:graphicFrameMkLst>
        </pc:graphicFrameChg>
      </pc:sldChg>
      <pc:sldChg chg="addSp delSp modSp add mod addAnim delAnim modAnim">
        <pc:chgData name="Francisco Tudela" userId="4dc7546daef23619" providerId="LiveId" clId="{42D551BF-5B6C-4952-AD0C-4AB173EA9798}" dt="2026-10-07T09:36:11.746" v="16015"/>
        <pc:sldMkLst>
          <pc:docMk/>
          <pc:sldMk cId="3356634006" sldId="1729"/>
        </pc:sldMkLst>
        <pc:spChg chg="mod">
          <ac:chgData name="Francisco Tudela" userId="4dc7546daef23619" providerId="LiveId" clId="{42D551BF-5B6C-4952-AD0C-4AB173EA9798}" dt="2026-10-07T09:36:04.165" v="16014"/>
          <ac:spMkLst>
            <pc:docMk/>
            <pc:sldMk cId="3356634006" sldId="1729"/>
            <ac:spMk id="11" creationId="{E6FF7F00-360F-8ED9-62C3-899727F3F489}"/>
          </ac:spMkLst>
        </pc:spChg>
        <pc:picChg chg="add mod">
          <ac:chgData name="Francisco Tudela" userId="4dc7546daef23619" providerId="LiveId" clId="{42D551BF-5B6C-4952-AD0C-4AB173EA9798}" dt="2026-10-04T07:34:39.785" v="10624"/>
          <ac:picMkLst>
            <pc:docMk/>
            <pc:sldMk cId="3356634006" sldId="1729"/>
            <ac:picMk id="5" creationId="{4BB771B9-ABCD-776F-A47C-36F787AF2137}"/>
          </ac:picMkLst>
        </pc:picChg>
      </pc:sldChg>
      <pc:sldMasterChg chg="modTransition modSldLayout">
        <pc:chgData name="Francisco Tudela" userId="4dc7546daef23619" providerId="LiveId" clId="{42D551BF-5B6C-4952-AD0C-4AB173EA9798}" dt="2026-10-03T15:18:21.523" v="7394"/>
        <pc:sldMasterMkLst>
          <pc:docMk/>
          <pc:sldMasterMk cId="660918796" sldId="2147483753"/>
        </pc:sldMasterMkLst>
        <pc:sldLayoutChg chg="modTransition">
          <pc:chgData name="Francisco Tudela" userId="4dc7546daef23619" providerId="LiveId" clId="{42D551BF-5B6C-4952-AD0C-4AB173EA9798}" dt="2026-10-03T15:18:21.523" v="7394"/>
          <pc:sldLayoutMkLst>
            <pc:docMk/>
            <pc:sldMasterMk cId="660918796" sldId="2147483753"/>
            <pc:sldLayoutMk cId="452133236" sldId="2147483775"/>
          </pc:sldLayoutMkLst>
        </pc:sldLayoutChg>
        <pc:sldLayoutChg chg="modTransition">
          <pc:chgData name="Francisco Tudela" userId="4dc7546daef23619" providerId="LiveId" clId="{42D551BF-5B6C-4952-AD0C-4AB173EA9798}" dt="2026-10-03T15:18:21.523" v="7394"/>
          <pc:sldLayoutMkLst>
            <pc:docMk/>
            <pc:sldMasterMk cId="660918796" sldId="2147483753"/>
            <pc:sldLayoutMk cId="3821232212" sldId="2147483776"/>
          </pc:sldLayoutMkLst>
        </pc:sldLayoutChg>
      </pc:sldMasterChg>
    </pc:docChg>
  </pc:docChgLst>
  <pc:docChgLst>
    <pc:chgData name="Francisco Tudela" userId="4dc7546daef23619" providerId="LiveId" clId="{F07355CF-78B3-4298-ADCC-535EABF97919}"/>
    <pc:docChg chg="undo custSel addSld delSld modSld sldOrd delMainMaster modMainMaster">
      <pc:chgData name="Francisco Tudela" userId="4dc7546daef23619" providerId="LiveId" clId="{F07355CF-78B3-4298-ADCC-535EABF97919}" dt="2026-10-08T19:50:45.220" v="6696" actId="6549"/>
      <pc:docMkLst>
        <pc:docMk/>
      </pc:docMkLst>
      <pc:sldChg chg="add">
        <pc:chgData name="Francisco Tudela" userId="4dc7546daef23619" providerId="LiveId" clId="{F07355CF-78B3-4298-ADCC-535EABF97919}" dt="2026-09-29T13:53:15.004" v="1443"/>
        <pc:sldMkLst>
          <pc:docMk/>
          <pc:sldMk cId="3649366401" sldId="311"/>
        </pc:sldMkLst>
      </pc:sldChg>
      <pc:sldChg chg="modSp">
        <pc:chgData name="Francisco Tudela" userId="4dc7546daef23619" providerId="LiveId" clId="{F07355CF-78B3-4298-ADCC-535EABF97919}" dt="2026-09-29T11:12:27.822" v="302" actId="6549"/>
        <pc:sldMkLst>
          <pc:docMk/>
          <pc:sldMk cId="0" sldId="853"/>
        </pc:sldMkLst>
        <pc:spChg chg="mod">
          <ac:chgData name="Francisco Tudela" userId="4dc7546daef23619" providerId="LiveId" clId="{F07355CF-78B3-4298-ADCC-535EABF97919}" dt="2026-09-29T11:12:27.822" v="302" actId="6549"/>
          <ac:spMkLst>
            <pc:docMk/>
            <pc:sldMk cId="0" sldId="853"/>
            <ac:spMk id="9" creationId="{58C5058C-4793-9DF3-7AA6-92202AC9F8F2}"/>
          </ac:spMkLst>
        </pc:spChg>
      </pc:sldChg>
      <pc:sldChg chg="modSp mod modAnim">
        <pc:chgData name="Francisco Tudela" userId="4dc7546daef23619" providerId="LiveId" clId="{F07355CF-78B3-4298-ADCC-535EABF97919}" dt="2026-09-29T12:00:20.845" v="1266" actId="2711"/>
        <pc:sldMkLst>
          <pc:docMk/>
          <pc:sldMk cId="2398143443" sldId="882"/>
        </pc:sldMkLst>
        <pc:spChg chg="mod">
          <ac:chgData name="Francisco Tudela" userId="4dc7546daef23619" providerId="LiveId" clId="{F07355CF-78B3-4298-ADCC-535EABF97919}" dt="2026-09-29T12:00:20.845" v="1266" actId="2711"/>
          <ac:spMkLst>
            <pc:docMk/>
            <pc:sldMk cId="2398143443" sldId="882"/>
            <ac:spMk id="80899" creationId="{C6D5C6B3-F9C0-4085-A506-2F47A65D230D}"/>
          </ac:spMkLst>
        </pc:spChg>
        <pc:picChg chg="mod modCrop">
          <ac:chgData name="Francisco Tudela" userId="4dc7546daef23619" providerId="LiveId" clId="{F07355CF-78B3-4298-ADCC-535EABF97919}" dt="2026-09-29T11:17:24.363" v="473" actId="1076"/>
          <ac:picMkLst>
            <pc:docMk/>
            <pc:sldMk cId="2398143443" sldId="882"/>
            <ac:picMk id="5" creationId="{99E31112-72B1-C6BE-75B9-DABA44DB90C7}"/>
          </ac:picMkLst>
        </pc:picChg>
      </pc:sldChg>
      <pc:sldChg chg="ord">
        <pc:chgData name="Francisco Tudela" userId="4dc7546daef23619" providerId="LiveId" clId="{F07355CF-78B3-4298-ADCC-535EABF97919}" dt="2026-09-29T13:44:43.229" v="1334"/>
        <pc:sldMkLst>
          <pc:docMk/>
          <pc:sldMk cId="1580610537" sldId="1189"/>
        </pc:sldMkLst>
      </pc:sldChg>
      <pc:sldChg chg="modSp modAnim">
        <pc:chgData name="Francisco Tudela" userId="4dc7546daef23619" providerId="LiveId" clId="{F07355CF-78B3-4298-ADCC-535EABF97919}" dt="2026-09-29T11:59:34.154" v="1265" actId="6549"/>
        <pc:sldMkLst>
          <pc:docMk/>
          <pc:sldMk cId="3794241457" sldId="1324"/>
        </pc:sldMkLst>
        <pc:spChg chg="mod">
          <ac:chgData name="Francisco Tudela" userId="4dc7546daef23619" providerId="LiveId" clId="{F07355CF-78B3-4298-ADCC-535EABF97919}" dt="2026-09-29T11:59:34.154" v="1265" actId="6549"/>
          <ac:spMkLst>
            <pc:docMk/>
            <pc:sldMk cId="3794241457" sldId="1324"/>
            <ac:spMk id="80899" creationId="{3F612090-C777-1227-066C-103DAD24B7C7}"/>
          </ac:spMkLst>
        </pc:spChg>
      </pc:sldChg>
      <pc:sldChg chg="modSp mod">
        <pc:chgData name="Francisco Tudela" userId="4dc7546daef23619" providerId="LiveId" clId="{F07355CF-78B3-4298-ADCC-535EABF97919}" dt="2026-09-29T11:58:45.335" v="1225" actId="6549"/>
        <pc:sldMkLst>
          <pc:docMk/>
          <pc:sldMk cId="1772768530" sldId="1325"/>
        </pc:sldMkLst>
        <pc:spChg chg="mod">
          <ac:chgData name="Francisco Tudela" userId="4dc7546daef23619" providerId="LiveId" clId="{F07355CF-78B3-4298-ADCC-535EABF97919}" dt="2026-09-29T11:58:45.335" v="1225" actId="6549"/>
          <ac:spMkLst>
            <pc:docMk/>
            <pc:sldMk cId="1772768530" sldId="1325"/>
            <ac:spMk id="3" creationId="{A12CE864-D896-E626-1B73-F7B3EDF2FBE9}"/>
          </ac:spMkLst>
        </pc:spChg>
      </pc:sldChg>
      <pc:sldChg chg="delSp modSp add mod modAnim">
        <pc:chgData name="Francisco Tudela" userId="4dc7546daef23619" providerId="LiveId" clId="{F07355CF-78B3-4298-ADCC-535EABF97919}" dt="2026-10-05T14:41:31.964" v="2099" actId="6549"/>
        <pc:sldMkLst>
          <pc:docMk/>
          <pc:sldMk cId="2286378452" sldId="1718"/>
        </pc:sldMkLst>
        <pc:spChg chg="mod">
          <ac:chgData name="Francisco Tudela" userId="4dc7546daef23619" providerId="LiveId" clId="{F07355CF-78B3-4298-ADCC-535EABF97919}" dt="2026-10-05T14:41:31.964" v="2099" actId="6549"/>
          <ac:spMkLst>
            <pc:docMk/>
            <pc:sldMk cId="2286378452" sldId="1718"/>
            <ac:spMk id="5" creationId="{EF8BE4B8-3B42-B3E6-448A-FF787F6D12ED}"/>
          </ac:spMkLst>
        </pc:spChg>
      </pc:sldChg>
      <pc:sldChg chg="modSp mod modAnim">
        <pc:chgData name="Francisco Tudela" userId="4dc7546daef23619" providerId="LiveId" clId="{F07355CF-78B3-4298-ADCC-535EABF97919}" dt="2026-10-08T19:40:47.130" v="6593" actId="1076"/>
        <pc:sldMkLst>
          <pc:docMk/>
          <pc:sldMk cId="2835800641" sldId="1719"/>
        </pc:sldMkLst>
        <pc:spChg chg="mod">
          <ac:chgData name="Francisco Tudela" userId="4dc7546daef23619" providerId="LiveId" clId="{F07355CF-78B3-4298-ADCC-535EABF97919}" dt="2026-10-08T19:40:47.130" v="6593" actId="1076"/>
          <ac:spMkLst>
            <pc:docMk/>
            <pc:sldMk cId="2835800641" sldId="1719"/>
            <ac:spMk id="3" creationId="{54321711-4402-DFAD-8AB8-FE8B26132CBB}"/>
          </ac:spMkLst>
        </pc:spChg>
        <pc:spChg chg="mod">
          <ac:chgData name="Francisco Tudela" userId="4dc7546daef23619" providerId="LiveId" clId="{F07355CF-78B3-4298-ADCC-535EABF97919}" dt="2026-10-05T17:49:13.233" v="2506" actId="20577"/>
          <ac:spMkLst>
            <pc:docMk/>
            <pc:sldMk cId="2835800641" sldId="1719"/>
            <ac:spMk id="4" creationId="{EC693724-27F6-F1C9-9498-9F574E8C826A}"/>
          </ac:spMkLst>
        </pc:spChg>
        <pc:picChg chg="mod">
          <ac:chgData name="Francisco Tudela" userId="4dc7546daef23619" providerId="LiveId" clId="{F07355CF-78B3-4298-ADCC-535EABF97919}" dt="2026-10-05T17:49:48.481" v="2507" actId="1076"/>
          <ac:picMkLst>
            <pc:docMk/>
            <pc:sldMk cId="2835800641" sldId="1719"/>
            <ac:picMk id="5" creationId="{61C5757A-E2F4-9C00-595D-57E720B72308}"/>
          </ac:picMkLst>
        </pc:picChg>
      </pc:sldChg>
      <pc:sldChg chg="modSp modAnim">
        <pc:chgData name="Francisco Tudela" userId="4dc7546daef23619" providerId="LiveId" clId="{F07355CF-78B3-4298-ADCC-535EABF97919}" dt="2026-10-08T19:43:17.360" v="6673" actId="6549"/>
        <pc:sldMkLst>
          <pc:docMk/>
          <pc:sldMk cId="1762957957" sldId="1720"/>
        </pc:sldMkLst>
        <pc:spChg chg="mod">
          <ac:chgData name="Francisco Tudela" userId="4dc7546daef23619" providerId="LiveId" clId="{F07355CF-78B3-4298-ADCC-535EABF97919}" dt="2026-10-08T19:43:17.360" v="6673" actId="6549"/>
          <ac:spMkLst>
            <pc:docMk/>
            <pc:sldMk cId="1762957957" sldId="1720"/>
            <ac:spMk id="7" creationId="{215DF5B4-0AC8-7BDF-EFC1-273DA70B517F}"/>
          </ac:spMkLst>
        </pc:spChg>
      </pc:sldChg>
      <pc:sldChg chg="modSp mod modAnim">
        <pc:chgData name="Francisco Tudela" userId="4dc7546daef23619" providerId="LiveId" clId="{F07355CF-78B3-4298-ADCC-535EABF97919}" dt="2026-10-06T19:02:21.720" v="4757"/>
        <pc:sldMkLst>
          <pc:docMk/>
          <pc:sldMk cId="771706610" sldId="1726"/>
        </pc:sldMkLst>
        <pc:spChg chg="mod">
          <ac:chgData name="Francisco Tudela" userId="4dc7546daef23619" providerId="LiveId" clId="{F07355CF-78B3-4298-ADCC-535EABF97919}" dt="2026-10-06T19:01:12.416" v="4752" actId="12"/>
          <ac:spMkLst>
            <pc:docMk/>
            <pc:sldMk cId="771706610" sldId="1726"/>
            <ac:spMk id="6" creationId="{FCA060D0-D8EC-F939-0FD5-892E6132446D}"/>
          </ac:spMkLst>
        </pc:spChg>
      </pc:sldChg>
      <pc:sldChg chg="modSp mod modAnim">
        <pc:chgData name="Francisco Tudela" userId="4dc7546daef23619" providerId="LiveId" clId="{F07355CF-78B3-4298-ADCC-535EABF97919}" dt="2026-10-08T19:50:45.220" v="6696" actId="6549"/>
        <pc:sldMkLst>
          <pc:docMk/>
          <pc:sldMk cId="1422972492" sldId="1727"/>
        </pc:sldMkLst>
        <pc:spChg chg="mod">
          <ac:chgData name="Francisco Tudela" userId="4dc7546daef23619" providerId="LiveId" clId="{F07355CF-78B3-4298-ADCC-535EABF97919}" dt="2026-10-08T19:50:45.220" v="6696" actId="6549"/>
          <ac:spMkLst>
            <pc:docMk/>
            <pc:sldMk cId="1422972492" sldId="1727"/>
            <ac:spMk id="4" creationId="{27F0324D-12A8-4C4C-B2A7-2DAAC77D3EB0}"/>
          </ac:spMkLst>
        </pc:spChg>
      </pc:sldChg>
      <pc:sldChg chg="modSp del mod modAnim">
        <pc:chgData name="Francisco Tudela" userId="4dc7546daef23619" providerId="LiveId" clId="{F07355CF-78B3-4298-ADCC-535EABF97919}" dt="2026-10-08T19:32:57.742" v="6175" actId="47"/>
        <pc:sldMkLst>
          <pc:docMk/>
          <pc:sldMk cId="2552690820" sldId="1728"/>
        </pc:sldMkLst>
        <pc:spChg chg="mod">
          <ac:chgData name="Francisco Tudela" userId="4dc7546daef23619" providerId="LiveId" clId="{F07355CF-78B3-4298-ADCC-535EABF97919}" dt="2026-10-08T19:30:50.534" v="6173" actId="20577"/>
          <ac:spMkLst>
            <pc:docMk/>
            <pc:sldMk cId="2552690820" sldId="1728"/>
            <ac:spMk id="11" creationId="{194BD723-26A4-B4A9-18BD-1306E0F70137}"/>
          </ac:spMkLst>
        </pc:spChg>
      </pc:sldChg>
      <pc:sldChg chg="modSp mod modAnim">
        <pc:chgData name="Francisco Tudela" userId="4dc7546daef23619" providerId="LiveId" clId="{F07355CF-78B3-4298-ADCC-535EABF97919}" dt="2026-10-07T12:45:44.854" v="5919" actId="6549"/>
        <pc:sldMkLst>
          <pc:docMk/>
          <pc:sldMk cId="3356634006" sldId="1729"/>
        </pc:sldMkLst>
        <pc:spChg chg="mod">
          <ac:chgData name="Francisco Tudela" userId="4dc7546daef23619" providerId="LiveId" clId="{F07355CF-78B3-4298-ADCC-535EABF97919}" dt="2026-10-07T12:45:44.854" v="5919" actId="6549"/>
          <ac:spMkLst>
            <pc:docMk/>
            <pc:sldMk cId="3356634006" sldId="1729"/>
            <ac:spMk id="11" creationId="{E6FF7F00-360F-8ED9-62C3-899727F3F489}"/>
          </ac:spMkLst>
        </pc:spChg>
      </pc:sldChg>
      <pc:sldChg chg="add">
        <pc:chgData name="Francisco Tudela" userId="4dc7546daef23619" providerId="LiveId" clId="{F07355CF-78B3-4298-ADCC-535EABF97919}" dt="2026-10-08T19:32:53.888" v="6174"/>
        <pc:sldMkLst>
          <pc:docMk/>
          <pc:sldMk cId="2715580746" sldId="173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E282A6D8-FAB0-D744-F349-E9BDE6731F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1DFD4AE-DC74-E1AC-796A-4F30858D43F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A86ED5-76D9-4403-8999-637240D3887B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6D8B3D8-969F-11DF-8C9D-94C96A64D6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7FA7904-5B02-78B4-31E5-84522E81BE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EED408-71E0-489B-B134-B80492C600E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219275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BC76FB-C05C-422D-82EF-01F3B4ACE558}" type="datetimeFigureOut">
              <a:rPr lang="pt-BR" smtClean="0"/>
              <a:t>08/10/2026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AACC6E-5788-4A72-977B-D2AAACFEA60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432501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AACC6E-5788-4A72-977B-D2AAACFEA60B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20801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D6F40D-0B0E-EC45-0FE6-46E49D8C6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">
            <a:extLst>
              <a:ext uri="{FF2B5EF4-FFF2-40B4-BE49-F238E27FC236}">
                <a16:creationId xmlns:a16="http://schemas.microsoft.com/office/drawing/2014/main" id="{4C452524-2B4B-38E9-AFBF-E5F6C535E9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651344" indent="-250517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002068" indent="-200414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402895" indent="-200414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1803723" indent="-200414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204550" indent="-2004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605377" indent="-2004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006204" indent="-2004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407032" indent="-20041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E0CC9E4-CCE9-4182-ADEB-7FA2C3981143}" type="slidenum">
              <a:rPr kumimoji="0" lang="pt-BR" altLang="pt-B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iberation Serif" charset="0"/>
                <a:ea typeface="Segoe UI" pitchFamily="34" charset="0"/>
                <a:cs typeface="Tahoma" pitchFamily="34" charset="0"/>
              </a:rPr>
              <a:pPr marL="0" marR="0" lvl="0" indent="0" algn="r" defTabSz="9144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pt-BR" altLang="pt-B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charset="0"/>
              <a:ea typeface="Segoe UI" pitchFamily="34" charset="0"/>
              <a:cs typeface="Tahoma" pitchFamily="34" charset="0"/>
            </a:endParaRPr>
          </a:p>
        </p:txBody>
      </p:sp>
      <p:sp>
        <p:nvSpPr>
          <p:cNvPr id="31747" name="Rectangle 1">
            <a:extLst>
              <a:ext uri="{FF2B5EF4-FFF2-40B4-BE49-F238E27FC236}">
                <a16:creationId xmlns:a16="http://schemas.microsoft.com/office/drawing/2014/main" id="{80DED5BD-1B48-7C1A-8900-51DD224490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95325"/>
            <a:ext cx="6091237" cy="3427413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98" name="Rectangle 2">
            <a:extLst>
              <a:ext uri="{FF2B5EF4-FFF2-40B4-BE49-F238E27FC236}">
                <a16:creationId xmlns:a16="http://schemas.microsoft.com/office/drawing/2014/main" id="{0FF8F774-2179-3033-BE04-98FA8D8D8283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189367" indent="-189367">
              <a:defRPr/>
            </a:pPr>
            <a:endParaRPr>
              <a:solidFill>
                <a:sysClr val="windowText" lastClr="000000"/>
              </a:solidFill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7A7A702-5D5B-6443-A466-55A21A3FDA2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4967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30B7CD-6E90-EC61-FED1-CE8056524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416A382-B498-49BF-016B-D20956B2D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A327038-703F-4F94-BD16-8CCA68B8F5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FBAD351-952D-3B4F-9D03-8ACD67757F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6296D3-234B-496E-B310-CF74C15A712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0493D6-1927-459A-BF3F-6FA25713A3B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91530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66521" y="5985"/>
            <a:ext cx="10858957" cy="23406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C9420-3B46-4D61-96CE-E6C4B47A1D00}" type="datetime1">
              <a:rPr lang="pt-BR" smtClean="0"/>
              <a:t>08/10/2026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2044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BBBE4-E11A-486B-A0C6-147370516559}" type="datetime1">
              <a:rPr lang="pt-BR" smtClean="0"/>
              <a:t>08/10/2026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68649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6784" y="3733825"/>
            <a:ext cx="11821668" cy="28039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46710" y="3759961"/>
            <a:ext cx="11541760" cy="177800"/>
          </a:xfrm>
          <a:custGeom>
            <a:avLst/>
            <a:gdLst/>
            <a:ahLst/>
            <a:cxnLst/>
            <a:rect l="l" t="t" r="r" b="b"/>
            <a:pathLst>
              <a:path w="11541760" h="177800">
                <a:moveTo>
                  <a:pt x="0" y="177800"/>
                </a:moveTo>
                <a:lnTo>
                  <a:pt x="11541760" y="177800"/>
                </a:lnTo>
                <a:lnTo>
                  <a:pt x="11541760" y="0"/>
                </a:lnTo>
                <a:lnTo>
                  <a:pt x="0" y="0"/>
                </a:lnTo>
                <a:lnTo>
                  <a:pt x="0" y="17780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4588" y="3223259"/>
            <a:ext cx="1301496" cy="1301495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975360" y="3249167"/>
            <a:ext cx="1199515" cy="1199515"/>
          </a:xfrm>
          <a:custGeom>
            <a:avLst/>
            <a:gdLst/>
            <a:ahLst/>
            <a:cxnLst/>
            <a:rect l="l" t="t" r="r" b="b"/>
            <a:pathLst>
              <a:path w="1199514" h="1199514">
                <a:moveTo>
                  <a:pt x="599694" y="0"/>
                </a:moveTo>
                <a:lnTo>
                  <a:pt x="552828" y="1804"/>
                </a:lnTo>
                <a:lnTo>
                  <a:pt x="506948" y="7127"/>
                </a:lnTo>
                <a:lnTo>
                  <a:pt x="462189" y="15837"/>
                </a:lnTo>
                <a:lnTo>
                  <a:pt x="418682" y="27800"/>
                </a:lnTo>
                <a:lnTo>
                  <a:pt x="376563" y="42882"/>
                </a:lnTo>
                <a:lnTo>
                  <a:pt x="335963" y="60951"/>
                </a:lnTo>
                <a:lnTo>
                  <a:pt x="297016" y="81872"/>
                </a:lnTo>
                <a:lnTo>
                  <a:pt x="259855" y="105513"/>
                </a:lnTo>
                <a:lnTo>
                  <a:pt x="224615" y="131741"/>
                </a:lnTo>
                <a:lnTo>
                  <a:pt x="191427" y="160422"/>
                </a:lnTo>
                <a:lnTo>
                  <a:pt x="160426" y="191422"/>
                </a:lnTo>
                <a:lnTo>
                  <a:pt x="131745" y="224610"/>
                </a:lnTo>
                <a:lnTo>
                  <a:pt x="105517" y="259850"/>
                </a:lnTo>
                <a:lnTo>
                  <a:pt x="81875" y="297010"/>
                </a:lnTo>
                <a:lnTo>
                  <a:pt x="60953" y="335957"/>
                </a:lnTo>
                <a:lnTo>
                  <a:pt x="42884" y="376557"/>
                </a:lnTo>
                <a:lnTo>
                  <a:pt x="27801" y="418678"/>
                </a:lnTo>
                <a:lnTo>
                  <a:pt x="15838" y="462185"/>
                </a:lnTo>
                <a:lnTo>
                  <a:pt x="7128" y="506945"/>
                </a:lnTo>
                <a:lnTo>
                  <a:pt x="1804" y="552826"/>
                </a:lnTo>
                <a:lnTo>
                  <a:pt x="0" y="599694"/>
                </a:lnTo>
                <a:lnTo>
                  <a:pt x="1804" y="646561"/>
                </a:lnTo>
                <a:lnTo>
                  <a:pt x="7128" y="692442"/>
                </a:lnTo>
                <a:lnTo>
                  <a:pt x="15838" y="737202"/>
                </a:lnTo>
                <a:lnTo>
                  <a:pt x="27801" y="780709"/>
                </a:lnTo>
                <a:lnTo>
                  <a:pt x="42884" y="822830"/>
                </a:lnTo>
                <a:lnTo>
                  <a:pt x="60953" y="863430"/>
                </a:lnTo>
                <a:lnTo>
                  <a:pt x="81875" y="902377"/>
                </a:lnTo>
                <a:lnTo>
                  <a:pt x="105517" y="939537"/>
                </a:lnTo>
                <a:lnTo>
                  <a:pt x="131745" y="974777"/>
                </a:lnTo>
                <a:lnTo>
                  <a:pt x="160426" y="1007965"/>
                </a:lnTo>
                <a:lnTo>
                  <a:pt x="191427" y="1038965"/>
                </a:lnTo>
                <a:lnTo>
                  <a:pt x="224615" y="1067646"/>
                </a:lnTo>
                <a:lnTo>
                  <a:pt x="259855" y="1093874"/>
                </a:lnTo>
                <a:lnTo>
                  <a:pt x="297016" y="1117515"/>
                </a:lnTo>
                <a:lnTo>
                  <a:pt x="335963" y="1138436"/>
                </a:lnTo>
                <a:lnTo>
                  <a:pt x="376563" y="1156505"/>
                </a:lnTo>
                <a:lnTo>
                  <a:pt x="418682" y="1171587"/>
                </a:lnTo>
                <a:lnTo>
                  <a:pt x="462189" y="1183550"/>
                </a:lnTo>
                <a:lnTo>
                  <a:pt x="506948" y="1192260"/>
                </a:lnTo>
                <a:lnTo>
                  <a:pt x="552828" y="1197583"/>
                </a:lnTo>
                <a:lnTo>
                  <a:pt x="599694" y="1199388"/>
                </a:lnTo>
                <a:lnTo>
                  <a:pt x="646561" y="1197583"/>
                </a:lnTo>
                <a:lnTo>
                  <a:pt x="692442" y="1192260"/>
                </a:lnTo>
                <a:lnTo>
                  <a:pt x="737202" y="1183550"/>
                </a:lnTo>
                <a:lnTo>
                  <a:pt x="780709" y="1171587"/>
                </a:lnTo>
                <a:lnTo>
                  <a:pt x="822830" y="1156505"/>
                </a:lnTo>
                <a:lnTo>
                  <a:pt x="863430" y="1138436"/>
                </a:lnTo>
                <a:lnTo>
                  <a:pt x="902377" y="1117515"/>
                </a:lnTo>
                <a:lnTo>
                  <a:pt x="939537" y="1093874"/>
                </a:lnTo>
                <a:lnTo>
                  <a:pt x="974777" y="1067646"/>
                </a:lnTo>
                <a:lnTo>
                  <a:pt x="1007965" y="1038965"/>
                </a:lnTo>
                <a:lnTo>
                  <a:pt x="1038965" y="1007965"/>
                </a:lnTo>
                <a:lnTo>
                  <a:pt x="1067646" y="974777"/>
                </a:lnTo>
                <a:lnTo>
                  <a:pt x="1093874" y="939537"/>
                </a:lnTo>
                <a:lnTo>
                  <a:pt x="1117515" y="902377"/>
                </a:lnTo>
                <a:lnTo>
                  <a:pt x="1138436" y="863430"/>
                </a:lnTo>
                <a:lnTo>
                  <a:pt x="1156505" y="822830"/>
                </a:lnTo>
                <a:lnTo>
                  <a:pt x="1171587" y="780709"/>
                </a:lnTo>
                <a:lnTo>
                  <a:pt x="1183550" y="737202"/>
                </a:lnTo>
                <a:lnTo>
                  <a:pt x="1192260" y="692442"/>
                </a:lnTo>
                <a:lnTo>
                  <a:pt x="1197583" y="646561"/>
                </a:lnTo>
                <a:lnTo>
                  <a:pt x="1199388" y="599694"/>
                </a:lnTo>
                <a:lnTo>
                  <a:pt x="1197583" y="552826"/>
                </a:lnTo>
                <a:lnTo>
                  <a:pt x="1192260" y="506945"/>
                </a:lnTo>
                <a:lnTo>
                  <a:pt x="1183550" y="462185"/>
                </a:lnTo>
                <a:lnTo>
                  <a:pt x="1171587" y="418678"/>
                </a:lnTo>
                <a:lnTo>
                  <a:pt x="1156505" y="376557"/>
                </a:lnTo>
                <a:lnTo>
                  <a:pt x="1138436" y="335957"/>
                </a:lnTo>
                <a:lnTo>
                  <a:pt x="1117515" y="297010"/>
                </a:lnTo>
                <a:lnTo>
                  <a:pt x="1093874" y="259850"/>
                </a:lnTo>
                <a:lnTo>
                  <a:pt x="1067646" y="224610"/>
                </a:lnTo>
                <a:lnTo>
                  <a:pt x="1038965" y="191422"/>
                </a:lnTo>
                <a:lnTo>
                  <a:pt x="1007965" y="160422"/>
                </a:lnTo>
                <a:lnTo>
                  <a:pt x="974777" y="131741"/>
                </a:lnTo>
                <a:lnTo>
                  <a:pt x="939537" y="105513"/>
                </a:lnTo>
                <a:lnTo>
                  <a:pt x="902377" y="81872"/>
                </a:lnTo>
                <a:lnTo>
                  <a:pt x="863430" y="60951"/>
                </a:lnTo>
                <a:lnTo>
                  <a:pt x="822830" y="42882"/>
                </a:lnTo>
                <a:lnTo>
                  <a:pt x="780709" y="27800"/>
                </a:lnTo>
                <a:lnTo>
                  <a:pt x="737202" y="15837"/>
                </a:lnTo>
                <a:lnTo>
                  <a:pt x="692442" y="7127"/>
                </a:lnTo>
                <a:lnTo>
                  <a:pt x="646561" y="1804"/>
                </a:lnTo>
                <a:lnTo>
                  <a:pt x="599694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75360" y="3249167"/>
            <a:ext cx="1199515" cy="1199515"/>
          </a:xfrm>
          <a:custGeom>
            <a:avLst/>
            <a:gdLst/>
            <a:ahLst/>
            <a:cxnLst/>
            <a:rect l="l" t="t" r="r" b="b"/>
            <a:pathLst>
              <a:path w="1199514" h="1199514">
                <a:moveTo>
                  <a:pt x="599694" y="0"/>
                </a:moveTo>
                <a:lnTo>
                  <a:pt x="552828" y="1804"/>
                </a:lnTo>
                <a:lnTo>
                  <a:pt x="506948" y="7127"/>
                </a:lnTo>
                <a:lnTo>
                  <a:pt x="462189" y="15837"/>
                </a:lnTo>
                <a:lnTo>
                  <a:pt x="418682" y="27800"/>
                </a:lnTo>
                <a:lnTo>
                  <a:pt x="376563" y="42882"/>
                </a:lnTo>
                <a:lnTo>
                  <a:pt x="335963" y="60951"/>
                </a:lnTo>
                <a:lnTo>
                  <a:pt x="297016" y="81872"/>
                </a:lnTo>
                <a:lnTo>
                  <a:pt x="259855" y="105513"/>
                </a:lnTo>
                <a:lnTo>
                  <a:pt x="224615" y="131741"/>
                </a:lnTo>
                <a:lnTo>
                  <a:pt x="191427" y="160422"/>
                </a:lnTo>
                <a:lnTo>
                  <a:pt x="160426" y="191422"/>
                </a:lnTo>
                <a:lnTo>
                  <a:pt x="131745" y="224610"/>
                </a:lnTo>
                <a:lnTo>
                  <a:pt x="105517" y="259850"/>
                </a:lnTo>
                <a:lnTo>
                  <a:pt x="81875" y="297010"/>
                </a:lnTo>
                <a:lnTo>
                  <a:pt x="60953" y="335957"/>
                </a:lnTo>
                <a:lnTo>
                  <a:pt x="42884" y="376557"/>
                </a:lnTo>
                <a:lnTo>
                  <a:pt x="27801" y="418678"/>
                </a:lnTo>
                <a:lnTo>
                  <a:pt x="15838" y="462185"/>
                </a:lnTo>
                <a:lnTo>
                  <a:pt x="7128" y="506945"/>
                </a:lnTo>
                <a:lnTo>
                  <a:pt x="1804" y="552826"/>
                </a:lnTo>
                <a:lnTo>
                  <a:pt x="0" y="599694"/>
                </a:lnTo>
                <a:lnTo>
                  <a:pt x="1804" y="646561"/>
                </a:lnTo>
                <a:lnTo>
                  <a:pt x="7128" y="692442"/>
                </a:lnTo>
                <a:lnTo>
                  <a:pt x="15838" y="737202"/>
                </a:lnTo>
                <a:lnTo>
                  <a:pt x="27801" y="780709"/>
                </a:lnTo>
                <a:lnTo>
                  <a:pt x="42884" y="822830"/>
                </a:lnTo>
                <a:lnTo>
                  <a:pt x="60953" y="863430"/>
                </a:lnTo>
                <a:lnTo>
                  <a:pt x="81875" y="902377"/>
                </a:lnTo>
                <a:lnTo>
                  <a:pt x="105517" y="939537"/>
                </a:lnTo>
                <a:lnTo>
                  <a:pt x="131745" y="974777"/>
                </a:lnTo>
                <a:lnTo>
                  <a:pt x="160426" y="1007965"/>
                </a:lnTo>
                <a:lnTo>
                  <a:pt x="191427" y="1038965"/>
                </a:lnTo>
                <a:lnTo>
                  <a:pt x="224615" y="1067646"/>
                </a:lnTo>
                <a:lnTo>
                  <a:pt x="259855" y="1093874"/>
                </a:lnTo>
                <a:lnTo>
                  <a:pt x="297016" y="1117515"/>
                </a:lnTo>
                <a:lnTo>
                  <a:pt x="335963" y="1138436"/>
                </a:lnTo>
                <a:lnTo>
                  <a:pt x="376563" y="1156505"/>
                </a:lnTo>
                <a:lnTo>
                  <a:pt x="418682" y="1171587"/>
                </a:lnTo>
                <a:lnTo>
                  <a:pt x="462189" y="1183550"/>
                </a:lnTo>
                <a:lnTo>
                  <a:pt x="506948" y="1192260"/>
                </a:lnTo>
                <a:lnTo>
                  <a:pt x="552828" y="1197583"/>
                </a:lnTo>
                <a:lnTo>
                  <a:pt x="599694" y="1199388"/>
                </a:lnTo>
                <a:lnTo>
                  <a:pt x="646561" y="1197583"/>
                </a:lnTo>
                <a:lnTo>
                  <a:pt x="692442" y="1192260"/>
                </a:lnTo>
                <a:lnTo>
                  <a:pt x="737202" y="1183550"/>
                </a:lnTo>
                <a:lnTo>
                  <a:pt x="780709" y="1171587"/>
                </a:lnTo>
                <a:lnTo>
                  <a:pt x="822830" y="1156505"/>
                </a:lnTo>
                <a:lnTo>
                  <a:pt x="863430" y="1138436"/>
                </a:lnTo>
                <a:lnTo>
                  <a:pt x="902377" y="1117515"/>
                </a:lnTo>
                <a:lnTo>
                  <a:pt x="939537" y="1093874"/>
                </a:lnTo>
                <a:lnTo>
                  <a:pt x="974777" y="1067646"/>
                </a:lnTo>
                <a:lnTo>
                  <a:pt x="1007965" y="1038965"/>
                </a:lnTo>
                <a:lnTo>
                  <a:pt x="1031819" y="1015111"/>
                </a:lnTo>
                <a:lnTo>
                  <a:pt x="599694" y="1015111"/>
                </a:lnTo>
                <a:lnTo>
                  <a:pt x="551236" y="1012317"/>
                </a:lnTo>
                <a:lnTo>
                  <a:pt x="504422" y="1004142"/>
                </a:lnTo>
                <a:lnTo>
                  <a:pt x="459565" y="990899"/>
                </a:lnTo>
                <a:lnTo>
                  <a:pt x="416975" y="972898"/>
                </a:lnTo>
                <a:lnTo>
                  <a:pt x="376963" y="950450"/>
                </a:lnTo>
                <a:lnTo>
                  <a:pt x="339841" y="923867"/>
                </a:lnTo>
                <a:lnTo>
                  <a:pt x="305920" y="893460"/>
                </a:lnTo>
                <a:lnTo>
                  <a:pt x="275512" y="859541"/>
                </a:lnTo>
                <a:lnTo>
                  <a:pt x="248928" y="822420"/>
                </a:lnTo>
                <a:lnTo>
                  <a:pt x="226479" y="782410"/>
                </a:lnTo>
                <a:lnTo>
                  <a:pt x="208477" y="739821"/>
                </a:lnTo>
                <a:lnTo>
                  <a:pt x="195233" y="694964"/>
                </a:lnTo>
                <a:lnTo>
                  <a:pt x="187058" y="648151"/>
                </a:lnTo>
                <a:lnTo>
                  <a:pt x="184264" y="599694"/>
                </a:lnTo>
                <a:lnTo>
                  <a:pt x="187058" y="551236"/>
                </a:lnTo>
                <a:lnTo>
                  <a:pt x="195233" y="504423"/>
                </a:lnTo>
                <a:lnTo>
                  <a:pt x="208477" y="459566"/>
                </a:lnTo>
                <a:lnTo>
                  <a:pt x="226479" y="416977"/>
                </a:lnTo>
                <a:lnTo>
                  <a:pt x="248928" y="376967"/>
                </a:lnTo>
                <a:lnTo>
                  <a:pt x="275512" y="339846"/>
                </a:lnTo>
                <a:lnTo>
                  <a:pt x="305920" y="305927"/>
                </a:lnTo>
                <a:lnTo>
                  <a:pt x="339841" y="275520"/>
                </a:lnTo>
                <a:lnTo>
                  <a:pt x="376963" y="248937"/>
                </a:lnTo>
                <a:lnTo>
                  <a:pt x="416975" y="226489"/>
                </a:lnTo>
                <a:lnTo>
                  <a:pt x="459565" y="208488"/>
                </a:lnTo>
                <a:lnTo>
                  <a:pt x="504422" y="195245"/>
                </a:lnTo>
                <a:lnTo>
                  <a:pt x="551236" y="187070"/>
                </a:lnTo>
                <a:lnTo>
                  <a:pt x="599694" y="184277"/>
                </a:lnTo>
                <a:lnTo>
                  <a:pt x="1031819" y="184277"/>
                </a:lnTo>
                <a:lnTo>
                  <a:pt x="1007965" y="160422"/>
                </a:lnTo>
                <a:lnTo>
                  <a:pt x="974777" y="131741"/>
                </a:lnTo>
                <a:lnTo>
                  <a:pt x="939537" y="105513"/>
                </a:lnTo>
                <a:lnTo>
                  <a:pt x="902377" y="81872"/>
                </a:lnTo>
                <a:lnTo>
                  <a:pt x="863430" y="60951"/>
                </a:lnTo>
                <a:lnTo>
                  <a:pt x="822830" y="42882"/>
                </a:lnTo>
                <a:lnTo>
                  <a:pt x="780709" y="27800"/>
                </a:lnTo>
                <a:lnTo>
                  <a:pt x="737202" y="15837"/>
                </a:lnTo>
                <a:lnTo>
                  <a:pt x="692442" y="7127"/>
                </a:lnTo>
                <a:lnTo>
                  <a:pt x="646561" y="1804"/>
                </a:lnTo>
                <a:lnTo>
                  <a:pt x="599694" y="0"/>
                </a:lnTo>
                <a:close/>
              </a:path>
              <a:path w="1199514" h="1199514">
                <a:moveTo>
                  <a:pt x="1031819" y="184277"/>
                </a:moveTo>
                <a:lnTo>
                  <a:pt x="599694" y="184277"/>
                </a:lnTo>
                <a:lnTo>
                  <a:pt x="648151" y="187070"/>
                </a:lnTo>
                <a:lnTo>
                  <a:pt x="694964" y="195245"/>
                </a:lnTo>
                <a:lnTo>
                  <a:pt x="739821" y="208488"/>
                </a:lnTo>
                <a:lnTo>
                  <a:pt x="782410" y="226489"/>
                </a:lnTo>
                <a:lnTo>
                  <a:pt x="822420" y="248937"/>
                </a:lnTo>
                <a:lnTo>
                  <a:pt x="859541" y="275520"/>
                </a:lnTo>
                <a:lnTo>
                  <a:pt x="893460" y="305927"/>
                </a:lnTo>
                <a:lnTo>
                  <a:pt x="923867" y="339846"/>
                </a:lnTo>
                <a:lnTo>
                  <a:pt x="950450" y="376967"/>
                </a:lnTo>
                <a:lnTo>
                  <a:pt x="972898" y="416977"/>
                </a:lnTo>
                <a:lnTo>
                  <a:pt x="990899" y="459566"/>
                </a:lnTo>
                <a:lnTo>
                  <a:pt x="1004142" y="504423"/>
                </a:lnTo>
                <a:lnTo>
                  <a:pt x="1012317" y="551236"/>
                </a:lnTo>
                <a:lnTo>
                  <a:pt x="1015110" y="599694"/>
                </a:lnTo>
                <a:lnTo>
                  <a:pt x="1012317" y="648151"/>
                </a:lnTo>
                <a:lnTo>
                  <a:pt x="1004142" y="694964"/>
                </a:lnTo>
                <a:lnTo>
                  <a:pt x="990899" y="739821"/>
                </a:lnTo>
                <a:lnTo>
                  <a:pt x="972898" y="782410"/>
                </a:lnTo>
                <a:lnTo>
                  <a:pt x="950450" y="822420"/>
                </a:lnTo>
                <a:lnTo>
                  <a:pt x="923867" y="859541"/>
                </a:lnTo>
                <a:lnTo>
                  <a:pt x="893460" y="893460"/>
                </a:lnTo>
                <a:lnTo>
                  <a:pt x="859541" y="923867"/>
                </a:lnTo>
                <a:lnTo>
                  <a:pt x="822420" y="950450"/>
                </a:lnTo>
                <a:lnTo>
                  <a:pt x="782410" y="972898"/>
                </a:lnTo>
                <a:lnTo>
                  <a:pt x="739821" y="990899"/>
                </a:lnTo>
                <a:lnTo>
                  <a:pt x="694964" y="1004142"/>
                </a:lnTo>
                <a:lnTo>
                  <a:pt x="648151" y="1012317"/>
                </a:lnTo>
                <a:lnTo>
                  <a:pt x="599694" y="1015111"/>
                </a:lnTo>
                <a:lnTo>
                  <a:pt x="1031819" y="1015111"/>
                </a:lnTo>
                <a:lnTo>
                  <a:pt x="1067646" y="974777"/>
                </a:lnTo>
                <a:lnTo>
                  <a:pt x="1093874" y="939537"/>
                </a:lnTo>
                <a:lnTo>
                  <a:pt x="1117515" y="902377"/>
                </a:lnTo>
                <a:lnTo>
                  <a:pt x="1138436" y="863430"/>
                </a:lnTo>
                <a:lnTo>
                  <a:pt x="1156505" y="822830"/>
                </a:lnTo>
                <a:lnTo>
                  <a:pt x="1171587" y="780709"/>
                </a:lnTo>
                <a:lnTo>
                  <a:pt x="1183550" y="737202"/>
                </a:lnTo>
                <a:lnTo>
                  <a:pt x="1192260" y="692442"/>
                </a:lnTo>
                <a:lnTo>
                  <a:pt x="1197583" y="646561"/>
                </a:lnTo>
                <a:lnTo>
                  <a:pt x="1199388" y="599694"/>
                </a:lnTo>
                <a:lnTo>
                  <a:pt x="1197583" y="552826"/>
                </a:lnTo>
                <a:lnTo>
                  <a:pt x="1192260" y="506945"/>
                </a:lnTo>
                <a:lnTo>
                  <a:pt x="1183550" y="462185"/>
                </a:lnTo>
                <a:lnTo>
                  <a:pt x="1171587" y="418678"/>
                </a:lnTo>
                <a:lnTo>
                  <a:pt x="1156505" y="376557"/>
                </a:lnTo>
                <a:lnTo>
                  <a:pt x="1138436" y="335957"/>
                </a:lnTo>
                <a:lnTo>
                  <a:pt x="1117515" y="297010"/>
                </a:lnTo>
                <a:lnTo>
                  <a:pt x="1093874" y="259850"/>
                </a:lnTo>
                <a:lnTo>
                  <a:pt x="1067646" y="224610"/>
                </a:lnTo>
                <a:lnTo>
                  <a:pt x="1038965" y="191422"/>
                </a:lnTo>
                <a:lnTo>
                  <a:pt x="1031819" y="184277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139439" y="3201923"/>
            <a:ext cx="1301496" cy="1299971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220211" y="3227831"/>
            <a:ext cx="1199515" cy="1198245"/>
          </a:xfrm>
          <a:custGeom>
            <a:avLst/>
            <a:gdLst/>
            <a:ahLst/>
            <a:cxnLst/>
            <a:rect l="l" t="t" r="r" b="b"/>
            <a:pathLst>
              <a:path w="1199514" h="1198245">
                <a:moveTo>
                  <a:pt x="599693" y="0"/>
                </a:moveTo>
                <a:lnTo>
                  <a:pt x="552826" y="1801"/>
                </a:lnTo>
                <a:lnTo>
                  <a:pt x="506945" y="7117"/>
                </a:lnTo>
                <a:lnTo>
                  <a:pt x="462185" y="15815"/>
                </a:lnTo>
                <a:lnTo>
                  <a:pt x="418678" y="27761"/>
                </a:lnTo>
                <a:lnTo>
                  <a:pt x="376557" y="42822"/>
                </a:lnTo>
                <a:lnTo>
                  <a:pt x="335957" y="60866"/>
                </a:lnTo>
                <a:lnTo>
                  <a:pt x="297010" y="81759"/>
                </a:lnTo>
                <a:lnTo>
                  <a:pt x="259850" y="105369"/>
                </a:lnTo>
                <a:lnTo>
                  <a:pt x="224610" y="131561"/>
                </a:lnTo>
                <a:lnTo>
                  <a:pt x="191422" y="160204"/>
                </a:lnTo>
                <a:lnTo>
                  <a:pt x="160422" y="191164"/>
                </a:lnTo>
                <a:lnTo>
                  <a:pt x="131741" y="224307"/>
                </a:lnTo>
                <a:lnTo>
                  <a:pt x="105513" y="259502"/>
                </a:lnTo>
                <a:lnTo>
                  <a:pt x="81872" y="296615"/>
                </a:lnTo>
                <a:lnTo>
                  <a:pt x="60951" y="335513"/>
                </a:lnTo>
                <a:lnTo>
                  <a:pt x="42882" y="376062"/>
                </a:lnTo>
                <a:lnTo>
                  <a:pt x="27800" y="418131"/>
                </a:lnTo>
                <a:lnTo>
                  <a:pt x="15837" y="461585"/>
                </a:lnTo>
                <a:lnTo>
                  <a:pt x="7127" y="506292"/>
                </a:lnTo>
                <a:lnTo>
                  <a:pt x="1804" y="552118"/>
                </a:lnTo>
                <a:lnTo>
                  <a:pt x="0" y="598931"/>
                </a:lnTo>
                <a:lnTo>
                  <a:pt x="1804" y="645745"/>
                </a:lnTo>
                <a:lnTo>
                  <a:pt x="7127" y="691571"/>
                </a:lnTo>
                <a:lnTo>
                  <a:pt x="15837" y="736278"/>
                </a:lnTo>
                <a:lnTo>
                  <a:pt x="27800" y="779732"/>
                </a:lnTo>
                <a:lnTo>
                  <a:pt x="42882" y="821801"/>
                </a:lnTo>
                <a:lnTo>
                  <a:pt x="60951" y="862350"/>
                </a:lnTo>
                <a:lnTo>
                  <a:pt x="81872" y="901248"/>
                </a:lnTo>
                <a:lnTo>
                  <a:pt x="105513" y="938361"/>
                </a:lnTo>
                <a:lnTo>
                  <a:pt x="131741" y="973556"/>
                </a:lnTo>
                <a:lnTo>
                  <a:pt x="160422" y="1006699"/>
                </a:lnTo>
                <a:lnTo>
                  <a:pt x="191422" y="1037659"/>
                </a:lnTo>
                <a:lnTo>
                  <a:pt x="224610" y="1066302"/>
                </a:lnTo>
                <a:lnTo>
                  <a:pt x="259850" y="1092494"/>
                </a:lnTo>
                <a:lnTo>
                  <a:pt x="297010" y="1116104"/>
                </a:lnTo>
                <a:lnTo>
                  <a:pt x="335957" y="1136997"/>
                </a:lnTo>
                <a:lnTo>
                  <a:pt x="376557" y="1155041"/>
                </a:lnTo>
                <a:lnTo>
                  <a:pt x="418678" y="1170102"/>
                </a:lnTo>
                <a:lnTo>
                  <a:pt x="462185" y="1182048"/>
                </a:lnTo>
                <a:lnTo>
                  <a:pt x="506945" y="1190746"/>
                </a:lnTo>
                <a:lnTo>
                  <a:pt x="552826" y="1196062"/>
                </a:lnTo>
                <a:lnTo>
                  <a:pt x="599693" y="1197863"/>
                </a:lnTo>
                <a:lnTo>
                  <a:pt x="646561" y="1196062"/>
                </a:lnTo>
                <a:lnTo>
                  <a:pt x="692442" y="1190746"/>
                </a:lnTo>
                <a:lnTo>
                  <a:pt x="737202" y="1182048"/>
                </a:lnTo>
                <a:lnTo>
                  <a:pt x="780709" y="1170102"/>
                </a:lnTo>
                <a:lnTo>
                  <a:pt x="822830" y="1155041"/>
                </a:lnTo>
                <a:lnTo>
                  <a:pt x="863430" y="1136997"/>
                </a:lnTo>
                <a:lnTo>
                  <a:pt x="902377" y="1116104"/>
                </a:lnTo>
                <a:lnTo>
                  <a:pt x="939537" y="1092494"/>
                </a:lnTo>
                <a:lnTo>
                  <a:pt x="974777" y="1066302"/>
                </a:lnTo>
                <a:lnTo>
                  <a:pt x="1007965" y="1037659"/>
                </a:lnTo>
                <a:lnTo>
                  <a:pt x="1038965" y="1006699"/>
                </a:lnTo>
                <a:lnTo>
                  <a:pt x="1067646" y="973556"/>
                </a:lnTo>
                <a:lnTo>
                  <a:pt x="1093874" y="938361"/>
                </a:lnTo>
                <a:lnTo>
                  <a:pt x="1117515" y="901248"/>
                </a:lnTo>
                <a:lnTo>
                  <a:pt x="1138436" y="862350"/>
                </a:lnTo>
                <a:lnTo>
                  <a:pt x="1156505" y="821801"/>
                </a:lnTo>
                <a:lnTo>
                  <a:pt x="1171587" y="779732"/>
                </a:lnTo>
                <a:lnTo>
                  <a:pt x="1183550" y="736278"/>
                </a:lnTo>
                <a:lnTo>
                  <a:pt x="1192260" y="691571"/>
                </a:lnTo>
                <a:lnTo>
                  <a:pt x="1197583" y="645745"/>
                </a:lnTo>
                <a:lnTo>
                  <a:pt x="1199388" y="598931"/>
                </a:lnTo>
                <a:lnTo>
                  <a:pt x="1197583" y="552118"/>
                </a:lnTo>
                <a:lnTo>
                  <a:pt x="1192260" y="506292"/>
                </a:lnTo>
                <a:lnTo>
                  <a:pt x="1183550" y="461585"/>
                </a:lnTo>
                <a:lnTo>
                  <a:pt x="1171587" y="418131"/>
                </a:lnTo>
                <a:lnTo>
                  <a:pt x="1156505" y="376062"/>
                </a:lnTo>
                <a:lnTo>
                  <a:pt x="1138436" y="335513"/>
                </a:lnTo>
                <a:lnTo>
                  <a:pt x="1117515" y="296615"/>
                </a:lnTo>
                <a:lnTo>
                  <a:pt x="1093874" y="259502"/>
                </a:lnTo>
                <a:lnTo>
                  <a:pt x="1067646" y="224307"/>
                </a:lnTo>
                <a:lnTo>
                  <a:pt x="1038965" y="191164"/>
                </a:lnTo>
                <a:lnTo>
                  <a:pt x="1007965" y="160204"/>
                </a:lnTo>
                <a:lnTo>
                  <a:pt x="974777" y="131561"/>
                </a:lnTo>
                <a:lnTo>
                  <a:pt x="939537" y="105369"/>
                </a:lnTo>
                <a:lnTo>
                  <a:pt x="902377" y="81759"/>
                </a:lnTo>
                <a:lnTo>
                  <a:pt x="863430" y="60866"/>
                </a:lnTo>
                <a:lnTo>
                  <a:pt x="822830" y="42822"/>
                </a:lnTo>
                <a:lnTo>
                  <a:pt x="780709" y="27761"/>
                </a:lnTo>
                <a:lnTo>
                  <a:pt x="737202" y="15815"/>
                </a:lnTo>
                <a:lnTo>
                  <a:pt x="692442" y="7117"/>
                </a:lnTo>
                <a:lnTo>
                  <a:pt x="646561" y="1801"/>
                </a:lnTo>
                <a:lnTo>
                  <a:pt x="5996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220211" y="3227831"/>
            <a:ext cx="1199515" cy="1198245"/>
          </a:xfrm>
          <a:custGeom>
            <a:avLst/>
            <a:gdLst/>
            <a:ahLst/>
            <a:cxnLst/>
            <a:rect l="l" t="t" r="r" b="b"/>
            <a:pathLst>
              <a:path w="1199514" h="1198245">
                <a:moveTo>
                  <a:pt x="599693" y="0"/>
                </a:moveTo>
                <a:lnTo>
                  <a:pt x="552826" y="1801"/>
                </a:lnTo>
                <a:lnTo>
                  <a:pt x="506945" y="7117"/>
                </a:lnTo>
                <a:lnTo>
                  <a:pt x="462185" y="15815"/>
                </a:lnTo>
                <a:lnTo>
                  <a:pt x="418678" y="27761"/>
                </a:lnTo>
                <a:lnTo>
                  <a:pt x="376557" y="42822"/>
                </a:lnTo>
                <a:lnTo>
                  <a:pt x="335957" y="60866"/>
                </a:lnTo>
                <a:lnTo>
                  <a:pt x="297010" y="81759"/>
                </a:lnTo>
                <a:lnTo>
                  <a:pt x="259850" y="105369"/>
                </a:lnTo>
                <a:lnTo>
                  <a:pt x="224610" y="131561"/>
                </a:lnTo>
                <a:lnTo>
                  <a:pt x="191422" y="160204"/>
                </a:lnTo>
                <a:lnTo>
                  <a:pt x="160422" y="191164"/>
                </a:lnTo>
                <a:lnTo>
                  <a:pt x="131741" y="224307"/>
                </a:lnTo>
                <a:lnTo>
                  <a:pt x="105513" y="259502"/>
                </a:lnTo>
                <a:lnTo>
                  <a:pt x="81872" y="296615"/>
                </a:lnTo>
                <a:lnTo>
                  <a:pt x="60951" y="335513"/>
                </a:lnTo>
                <a:lnTo>
                  <a:pt x="42882" y="376062"/>
                </a:lnTo>
                <a:lnTo>
                  <a:pt x="27800" y="418131"/>
                </a:lnTo>
                <a:lnTo>
                  <a:pt x="15837" y="461585"/>
                </a:lnTo>
                <a:lnTo>
                  <a:pt x="7127" y="506292"/>
                </a:lnTo>
                <a:lnTo>
                  <a:pt x="1804" y="552118"/>
                </a:lnTo>
                <a:lnTo>
                  <a:pt x="0" y="598931"/>
                </a:lnTo>
                <a:lnTo>
                  <a:pt x="1804" y="645745"/>
                </a:lnTo>
                <a:lnTo>
                  <a:pt x="7127" y="691571"/>
                </a:lnTo>
                <a:lnTo>
                  <a:pt x="15837" y="736278"/>
                </a:lnTo>
                <a:lnTo>
                  <a:pt x="27800" y="779732"/>
                </a:lnTo>
                <a:lnTo>
                  <a:pt x="42882" y="821801"/>
                </a:lnTo>
                <a:lnTo>
                  <a:pt x="60951" y="862350"/>
                </a:lnTo>
                <a:lnTo>
                  <a:pt x="81872" y="901248"/>
                </a:lnTo>
                <a:lnTo>
                  <a:pt x="105513" y="938361"/>
                </a:lnTo>
                <a:lnTo>
                  <a:pt x="131741" y="973556"/>
                </a:lnTo>
                <a:lnTo>
                  <a:pt x="160422" y="1006699"/>
                </a:lnTo>
                <a:lnTo>
                  <a:pt x="191422" y="1037659"/>
                </a:lnTo>
                <a:lnTo>
                  <a:pt x="224610" y="1066302"/>
                </a:lnTo>
                <a:lnTo>
                  <a:pt x="259850" y="1092494"/>
                </a:lnTo>
                <a:lnTo>
                  <a:pt x="297010" y="1116104"/>
                </a:lnTo>
                <a:lnTo>
                  <a:pt x="335957" y="1136997"/>
                </a:lnTo>
                <a:lnTo>
                  <a:pt x="376557" y="1155041"/>
                </a:lnTo>
                <a:lnTo>
                  <a:pt x="418678" y="1170102"/>
                </a:lnTo>
                <a:lnTo>
                  <a:pt x="462185" y="1182048"/>
                </a:lnTo>
                <a:lnTo>
                  <a:pt x="506945" y="1190746"/>
                </a:lnTo>
                <a:lnTo>
                  <a:pt x="552826" y="1196062"/>
                </a:lnTo>
                <a:lnTo>
                  <a:pt x="599693" y="1197863"/>
                </a:lnTo>
                <a:lnTo>
                  <a:pt x="646561" y="1196062"/>
                </a:lnTo>
                <a:lnTo>
                  <a:pt x="692442" y="1190746"/>
                </a:lnTo>
                <a:lnTo>
                  <a:pt x="737202" y="1182048"/>
                </a:lnTo>
                <a:lnTo>
                  <a:pt x="780709" y="1170102"/>
                </a:lnTo>
                <a:lnTo>
                  <a:pt x="822830" y="1155041"/>
                </a:lnTo>
                <a:lnTo>
                  <a:pt x="863430" y="1136997"/>
                </a:lnTo>
                <a:lnTo>
                  <a:pt x="902377" y="1116104"/>
                </a:lnTo>
                <a:lnTo>
                  <a:pt x="939537" y="1092494"/>
                </a:lnTo>
                <a:lnTo>
                  <a:pt x="974777" y="1066302"/>
                </a:lnTo>
                <a:lnTo>
                  <a:pt x="1007965" y="1037659"/>
                </a:lnTo>
                <a:lnTo>
                  <a:pt x="1031815" y="1013840"/>
                </a:lnTo>
                <a:lnTo>
                  <a:pt x="599693" y="1013840"/>
                </a:lnTo>
                <a:lnTo>
                  <a:pt x="551209" y="1011049"/>
                </a:lnTo>
                <a:lnTo>
                  <a:pt x="504369" y="1002880"/>
                </a:lnTo>
                <a:lnTo>
                  <a:pt x="459486" y="989648"/>
                </a:lnTo>
                <a:lnTo>
                  <a:pt x="416871" y="971662"/>
                </a:lnTo>
                <a:lnTo>
                  <a:pt x="376836" y="949234"/>
                </a:lnTo>
                <a:lnTo>
                  <a:pt x="339693" y="922677"/>
                </a:lnTo>
                <a:lnTo>
                  <a:pt x="305752" y="892301"/>
                </a:lnTo>
                <a:lnTo>
                  <a:pt x="275326" y="858419"/>
                </a:lnTo>
                <a:lnTo>
                  <a:pt x="248726" y="821342"/>
                </a:lnTo>
                <a:lnTo>
                  <a:pt x="226264" y="781381"/>
                </a:lnTo>
                <a:lnTo>
                  <a:pt x="208250" y="738847"/>
                </a:lnTo>
                <a:lnTo>
                  <a:pt x="194998" y="694054"/>
                </a:lnTo>
                <a:lnTo>
                  <a:pt x="186818" y="647311"/>
                </a:lnTo>
                <a:lnTo>
                  <a:pt x="184023" y="598931"/>
                </a:lnTo>
                <a:lnTo>
                  <a:pt x="186818" y="550552"/>
                </a:lnTo>
                <a:lnTo>
                  <a:pt x="194998" y="503809"/>
                </a:lnTo>
                <a:lnTo>
                  <a:pt x="208250" y="459016"/>
                </a:lnTo>
                <a:lnTo>
                  <a:pt x="226264" y="416482"/>
                </a:lnTo>
                <a:lnTo>
                  <a:pt x="248726" y="376521"/>
                </a:lnTo>
                <a:lnTo>
                  <a:pt x="275326" y="339444"/>
                </a:lnTo>
                <a:lnTo>
                  <a:pt x="305752" y="305561"/>
                </a:lnTo>
                <a:lnTo>
                  <a:pt x="339693" y="275186"/>
                </a:lnTo>
                <a:lnTo>
                  <a:pt x="376836" y="248629"/>
                </a:lnTo>
                <a:lnTo>
                  <a:pt x="416871" y="226201"/>
                </a:lnTo>
                <a:lnTo>
                  <a:pt x="459486" y="208215"/>
                </a:lnTo>
                <a:lnTo>
                  <a:pt x="504369" y="194983"/>
                </a:lnTo>
                <a:lnTo>
                  <a:pt x="551209" y="186814"/>
                </a:lnTo>
                <a:lnTo>
                  <a:pt x="599693" y="184022"/>
                </a:lnTo>
                <a:lnTo>
                  <a:pt x="1031815" y="184022"/>
                </a:lnTo>
                <a:lnTo>
                  <a:pt x="1007965" y="160204"/>
                </a:lnTo>
                <a:lnTo>
                  <a:pt x="974777" y="131561"/>
                </a:lnTo>
                <a:lnTo>
                  <a:pt x="939537" y="105369"/>
                </a:lnTo>
                <a:lnTo>
                  <a:pt x="902377" y="81759"/>
                </a:lnTo>
                <a:lnTo>
                  <a:pt x="863430" y="60866"/>
                </a:lnTo>
                <a:lnTo>
                  <a:pt x="822830" y="42822"/>
                </a:lnTo>
                <a:lnTo>
                  <a:pt x="780709" y="27761"/>
                </a:lnTo>
                <a:lnTo>
                  <a:pt x="737202" y="15815"/>
                </a:lnTo>
                <a:lnTo>
                  <a:pt x="692442" y="7117"/>
                </a:lnTo>
                <a:lnTo>
                  <a:pt x="646561" y="1801"/>
                </a:lnTo>
                <a:lnTo>
                  <a:pt x="599693" y="0"/>
                </a:lnTo>
                <a:close/>
              </a:path>
              <a:path w="1199514" h="1198245">
                <a:moveTo>
                  <a:pt x="1031815" y="184022"/>
                </a:moveTo>
                <a:lnTo>
                  <a:pt x="599693" y="184022"/>
                </a:lnTo>
                <a:lnTo>
                  <a:pt x="648178" y="186814"/>
                </a:lnTo>
                <a:lnTo>
                  <a:pt x="695018" y="194983"/>
                </a:lnTo>
                <a:lnTo>
                  <a:pt x="739901" y="208215"/>
                </a:lnTo>
                <a:lnTo>
                  <a:pt x="782516" y="226201"/>
                </a:lnTo>
                <a:lnTo>
                  <a:pt x="822551" y="248629"/>
                </a:lnTo>
                <a:lnTo>
                  <a:pt x="859694" y="275186"/>
                </a:lnTo>
                <a:lnTo>
                  <a:pt x="893635" y="305561"/>
                </a:lnTo>
                <a:lnTo>
                  <a:pt x="924061" y="339444"/>
                </a:lnTo>
                <a:lnTo>
                  <a:pt x="950661" y="376521"/>
                </a:lnTo>
                <a:lnTo>
                  <a:pt x="973123" y="416482"/>
                </a:lnTo>
                <a:lnTo>
                  <a:pt x="991137" y="459016"/>
                </a:lnTo>
                <a:lnTo>
                  <a:pt x="1004389" y="503809"/>
                </a:lnTo>
                <a:lnTo>
                  <a:pt x="1012569" y="550552"/>
                </a:lnTo>
                <a:lnTo>
                  <a:pt x="1015364" y="598931"/>
                </a:lnTo>
                <a:lnTo>
                  <a:pt x="1012569" y="647311"/>
                </a:lnTo>
                <a:lnTo>
                  <a:pt x="1004389" y="694054"/>
                </a:lnTo>
                <a:lnTo>
                  <a:pt x="991137" y="738847"/>
                </a:lnTo>
                <a:lnTo>
                  <a:pt x="973123" y="781381"/>
                </a:lnTo>
                <a:lnTo>
                  <a:pt x="950661" y="821342"/>
                </a:lnTo>
                <a:lnTo>
                  <a:pt x="924061" y="858419"/>
                </a:lnTo>
                <a:lnTo>
                  <a:pt x="893635" y="892301"/>
                </a:lnTo>
                <a:lnTo>
                  <a:pt x="859694" y="922677"/>
                </a:lnTo>
                <a:lnTo>
                  <a:pt x="822551" y="949234"/>
                </a:lnTo>
                <a:lnTo>
                  <a:pt x="782516" y="971662"/>
                </a:lnTo>
                <a:lnTo>
                  <a:pt x="739901" y="989648"/>
                </a:lnTo>
                <a:lnTo>
                  <a:pt x="695018" y="1002880"/>
                </a:lnTo>
                <a:lnTo>
                  <a:pt x="648178" y="1011049"/>
                </a:lnTo>
                <a:lnTo>
                  <a:pt x="599693" y="1013840"/>
                </a:lnTo>
                <a:lnTo>
                  <a:pt x="1031815" y="1013840"/>
                </a:lnTo>
                <a:lnTo>
                  <a:pt x="1067646" y="973556"/>
                </a:lnTo>
                <a:lnTo>
                  <a:pt x="1093874" y="938361"/>
                </a:lnTo>
                <a:lnTo>
                  <a:pt x="1117515" y="901248"/>
                </a:lnTo>
                <a:lnTo>
                  <a:pt x="1138436" y="862350"/>
                </a:lnTo>
                <a:lnTo>
                  <a:pt x="1156505" y="821801"/>
                </a:lnTo>
                <a:lnTo>
                  <a:pt x="1171587" y="779732"/>
                </a:lnTo>
                <a:lnTo>
                  <a:pt x="1183550" y="736278"/>
                </a:lnTo>
                <a:lnTo>
                  <a:pt x="1192260" y="691571"/>
                </a:lnTo>
                <a:lnTo>
                  <a:pt x="1197583" y="645745"/>
                </a:lnTo>
                <a:lnTo>
                  <a:pt x="1199388" y="598931"/>
                </a:lnTo>
                <a:lnTo>
                  <a:pt x="1197583" y="552118"/>
                </a:lnTo>
                <a:lnTo>
                  <a:pt x="1192260" y="506292"/>
                </a:lnTo>
                <a:lnTo>
                  <a:pt x="1183550" y="461585"/>
                </a:lnTo>
                <a:lnTo>
                  <a:pt x="1171587" y="418131"/>
                </a:lnTo>
                <a:lnTo>
                  <a:pt x="1156505" y="376062"/>
                </a:lnTo>
                <a:lnTo>
                  <a:pt x="1138436" y="335513"/>
                </a:lnTo>
                <a:lnTo>
                  <a:pt x="1117515" y="296615"/>
                </a:lnTo>
                <a:lnTo>
                  <a:pt x="1093874" y="259502"/>
                </a:lnTo>
                <a:lnTo>
                  <a:pt x="1067646" y="224307"/>
                </a:lnTo>
                <a:lnTo>
                  <a:pt x="1038965" y="191164"/>
                </a:lnTo>
                <a:lnTo>
                  <a:pt x="1031815" y="1840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85816" y="3223259"/>
            <a:ext cx="1299971" cy="1301495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5466587" y="3249167"/>
            <a:ext cx="1198245" cy="1199515"/>
          </a:xfrm>
          <a:custGeom>
            <a:avLst/>
            <a:gdLst/>
            <a:ahLst/>
            <a:cxnLst/>
            <a:rect l="l" t="t" r="r" b="b"/>
            <a:pathLst>
              <a:path w="1198245" h="1199514">
                <a:moveTo>
                  <a:pt x="598932" y="0"/>
                </a:moveTo>
                <a:lnTo>
                  <a:pt x="552118" y="1804"/>
                </a:lnTo>
                <a:lnTo>
                  <a:pt x="506292" y="7127"/>
                </a:lnTo>
                <a:lnTo>
                  <a:pt x="461585" y="15837"/>
                </a:lnTo>
                <a:lnTo>
                  <a:pt x="418131" y="27800"/>
                </a:lnTo>
                <a:lnTo>
                  <a:pt x="376062" y="42882"/>
                </a:lnTo>
                <a:lnTo>
                  <a:pt x="335513" y="60951"/>
                </a:lnTo>
                <a:lnTo>
                  <a:pt x="296615" y="81872"/>
                </a:lnTo>
                <a:lnTo>
                  <a:pt x="259502" y="105513"/>
                </a:lnTo>
                <a:lnTo>
                  <a:pt x="224307" y="131741"/>
                </a:lnTo>
                <a:lnTo>
                  <a:pt x="191164" y="160422"/>
                </a:lnTo>
                <a:lnTo>
                  <a:pt x="160204" y="191422"/>
                </a:lnTo>
                <a:lnTo>
                  <a:pt x="131561" y="224610"/>
                </a:lnTo>
                <a:lnTo>
                  <a:pt x="105369" y="259850"/>
                </a:lnTo>
                <a:lnTo>
                  <a:pt x="81759" y="297010"/>
                </a:lnTo>
                <a:lnTo>
                  <a:pt x="60866" y="335957"/>
                </a:lnTo>
                <a:lnTo>
                  <a:pt x="42822" y="376557"/>
                </a:lnTo>
                <a:lnTo>
                  <a:pt x="27761" y="418678"/>
                </a:lnTo>
                <a:lnTo>
                  <a:pt x="15815" y="462185"/>
                </a:lnTo>
                <a:lnTo>
                  <a:pt x="7117" y="506945"/>
                </a:lnTo>
                <a:lnTo>
                  <a:pt x="1801" y="552826"/>
                </a:lnTo>
                <a:lnTo>
                  <a:pt x="0" y="599694"/>
                </a:lnTo>
                <a:lnTo>
                  <a:pt x="1801" y="646561"/>
                </a:lnTo>
                <a:lnTo>
                  <a:pt x="7117" y="692442"/>
                </a:lnTo>
                <a:lnTo>
                  <a:pt x="15815" y="737202"/>
                </a:lnTo>
                <a:lnTo>
                  <a:pt x="27761" y="780709"/>
                </a:lnTo>
                <a:lnTo>
                  <a:pt x="42822" y="822830"/>
                </a:lnTo>
                <a:lnTo>
                  <a:pt x="60866" y="863430"/>
                </a:lnTo>
                <a:lnTo>
                  <a:pt x="81759" y="902377"/>
                </a:lnTo>
                <a:lnTo>
                  <a:pt x="105369" y="939537"/>
                </a:lnTo>
                <a:lnTo>
                  <a:pt x="131561" y="974777"/>
                </a:lnTo>
                <a:lnTo>
                  <a:pt x="160204" y="1007965"/>
                </a:lnTo>
                <a:lnTo>
                  <a:pt x="191164" y="1038965"/>
                </a:lnTo>
                <a:lnTo>
                  <a:pt x="224307" y="1067646"/>
                </a:lnTo>
                <a:lnTo>
                  <a:pt x="259502" y="1093874"/>
                </a:lnTo>
                <a:lnTo>
                  <a:pt x="296615" y="1117515"/>
                </a:lnTo>
                <a:lnTo>
                  <a:pt x="335513" y="1138436"/>
                </a:lnTo>
                <a:lnTo>
                  <a:pt x="376062" y="1156505"/>
                </a:lnTo>
                <a:lnTo>
                  <a:pt x="418131" y="1171587"/>
                </a:lnTo>
                <a:lnTo>
                  <a:pt x="461585" y="1183550"/>
                </a:lnTo>
                <a:lnTo>
                  <a:pt x="506292" y="1192260"/>
                </a:lnTo>
                <a:lnTo>
                  <a:pt x="552118" y="1197583"/>
                </a:lnTo>
                <a:lnTo>
                  <a:pt x="598932" y="1199388"/>
                </a:lnTo>
                <a:lnTo>
                  <a:pt x="645745" y="1197583"/>
                </a:lnTo>
                <a:lnTo>
                  <a:pt x="691571" y="1192260"/>
                </a:lnTo>
                <a:lnTo>
                  <a:pt x="736278" y="1183550"/>
                </a:lnTo>
                <a:lnTo>
                  <a:pt x="779732" y="1171587"/>
                </a:lnTo>
                <a:lnTo>
                  <a:pt x="821801" y="1156505"/>
                </a:lnTo>
                <a:lnTo>
                  <a:pt x="862350" y="1138436"/>
                </a:lnTo>
                <a:lnTo>
                  <a:pt x="901248" y="1117515"/>
                </a:lnTo>
                <a:lnTo>
                  <a:pt x="938361" y="1093874"/>
                </a:lnTo>
                <a:lnTo>
                  <a:pt x="973556" y="1067646"/>
                </a:lnTo>
                <a:lnTo>
                  <a:pt x="1006699" y="1038965"/>
                </a:lnTo>
                <a:lnTo>
                  <a:pt x="1037659" y="1007965"/>
                </a:lnTo>
                <a:lnTo>
                  <a:pt x="1066302" y="974777"/>
                </a:lnTo>
                <a:lnTo>
                  <a:pt x="1092494" y="939537"/>
                </a:lnTo>
                <a:lnTo>
                  <a:pt x="1116104" y="902377"/>
                </a:lnTo>
                <a:lnTo>
                  <a:pt x="1136997" y="863430"/>
                </a:lnTo>
                <a:lnTo>
                  <a:pt x="1155041" y="822830"/>
                </a:lnTo>
                <a:lnTo>
                  <a:pt x="1170102" y="780709"/>
                </a:lnTo>
                <a:lnTo>
                  <a:pt x="1182048" y="737202"/>
                </a:lnTo>
                <a:lnTo>
                  <a:pt x="1190746" y="692442"/>
                </a:lnTo>
                <a:lnTo>
                  <a:pt x="1196062" y="646561"/>
                </a:lnTo>
                <a:lnTo>
                  <a:pt x="1197864" y="599694"/>
                </a:lnTo>
                <a:lnTo>
                  <a:pt x="1196062" y="552826"/>
                </a:lnTo>
                <a:lnTo>
                  <a:pt x="1190746" y="506945"/>
                </a:lnTo>
                <a:lnTo>
                  <a:pt x="1182048" y="462185"/>
                </a:lnTo>
                <a:lnTo>
                  <a:pt x="1170102" y="418678"/>
                </a:lnTo>
                <a:lnTo>
                  <a:pt x="1155041" y="376557"/>
                </a:lnTo>
                <a:lnTo>
                  <a:pt x="1136997" y="335957"/>
                </a:lnTo>
                <a:lnTo>
                  <a:pt x="1116104" y="297010"/>
                </a:lnTo>
                <a:lnTo>
                  <a:pt x="1092494" y="259850"/>
                </a:lnTo>
                <a:lnTo>
                  <a:pt x="1066302" y="224610"/>
                </a:lnTo>
                <a:lnTo>
                  <a:pt x="1037659" y="191422"/>
                </a:lnTo>
                <a:lnTo>
                  <a:pt x="1006699" y="160422"/>
                </a:lnTo>
                <a:lnTo>
                  <a:pt x="973556" y="131741"/>
                </a:lnTo>
                <a:lnTo>
                  <a:pt x="938361" y="105513"/>
                </a:lnTo>
                <a:lnTo>
                  <a:pt x="901248" y="81872"/>
                </a:lnTo>
                <a:lnTo>
                  <a:pt x="862350" y="60951"/>
                </a:lnTo>
                <a:lnTo>
                  <a:pt x="821801" y="42882"/>
                </a:lnTo>
                <a:lnTo>
                  <a:pt x="779732" y="27800"/>
                </a:lnTo>
                <a:lnTo>
                  <a:pt x="736278" y="15837"/>
                </a:lnTo>
                <a:lnTo>
                  <a:pt x="691571" y="7127"/>
                </a:lnTo>
                <a:lnTo>
                  <a:pt x="645745" y="1804"/>
                </a:lnTo>
                <a:lnTo>
                  <a:pt x="59893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5466587" y="3249167"/>
            <a:ext cx="1198245" cy="1199515"/>
          </a:xfrm>
          <a:custGeom>
            <a:avLst/>
            <a:gdLst/>
            <a:ahLst/>
            <a:cxnLst/>
            <a:rect l="l" t="t" r="r" b="b"/>
            <a:pathLst>
              <a:path w="1198245" h="1199514">
                <a:moveTo>
                  <a:pt x="598932" y="0"/>
                </a:moveTo>
                <a:lnTo>
                  <a:pt x="552118" y="1804"/>
                </a:lnTo>
                <a:lnTo>
                  <a:pt x="506292" y="7127"/>
                </a:lnTo>
                <a:lnTo>
                  <a:pt x="461585" y="15837"/>
                </a:lnTo>
                <a:lnTo>
                  <a:pt x="418131" y="27800"/>
                </a:lnTo>
                <a:lnTo>
                  <a:pt x="376062" y="42882"/>
                </a:lnTo>
                <a:lnTo>
                  <a:pt x="335513" y="60951"/>
                </a:lnTo>
                <a:lnTo>
                  <a:pt x="296615" y="81872"/>
                </a:lnTo>
                <a:lnTo>
                  <a:pt x="259502" y="105513"/>
                </a:lnTo>
                <a:lnTo>
                  <a:pt x="224307" y="131741"/>
                </a:lnTo>
                <a:lnTo>
                  <a:pt x="191164" y="160422"/>
                </a:lnTo>
                <a:lnTo>
                  <a:pt x="160204" y="191422"/>
                </a:lnTo>
                <a:lnTo>
                  <a:pt x="131561" y="224610"/>
                </a:lnTo>
                <a:lnTo>
                  <a:pt x="105369" y="259850"/>
                </a:lnTo>
                <a:lnTo>
                  <a:pt x="81759" y="297010"/>
                </a:lnTo>
                <a:lnTo>
                  <a:pt x="60866" y="335957"/>
                </a:lnTo>
                <a:lnTo>
                  <a:pt x="42822" y="376557"/>
                </a:lnTo>
                <a:lnTo>
                  <a:pt x="27761" y="418678"/>
                </a:lnTo>
                <a:lnTo>
                  <a:pt x="15815" y="462185"/>
                </a:lnTo>
                <a:lnTo>
                  <a:pt x="7117" y="506945"/>
                </a:lnTo>
                <a:lnTo>
                  <a:pt x="1801" y="552826"/>
                </a:lnTo>
                <a:lnTo>
                  <a:pt x="0" y="599694"/>
                </a:lnTo>
                <a:lnTo>
                  <a:pt x="1801" y="646561"/>
                </a:lnTo>
                <a:lnTo>
                  <a:pt x="7117" y="692442"/>
                </a:lnTo>
                <a:lnTo>
                  <a:pt x="15815" y="737202"/>
                </a:lnTo>
                <a:lnTo>
                  <a:pt x="27761" y="780709"/>
                </a:lnTo>
                <a:lnTo>
                  <a:pt x="42822" y="822830"/>
                </a:lnTo>
                <a:lnTo>
                  <a:pt x="60866" y="863430"/>
                </a:lnTo>
                <a:lnTo>
                  <a:pt x="81759" y="902377"/>
                </a:lnTo>
                <a:lnTo>
                  <a:pt x="105369" y="939537"/>
                </a:lnTo>
                <a:lnTo>
                  <a:pt x="131561" y="974777"/>
                </a:lnTo>
                <a:lnTo>
                  <a:pt x="160204" y="1007965"/>
                </a:lnTo>
                <a:lnTo>
                  <a:pt x="191164" y="1038965"/>
                </a:lnTo>
                <a:lnTo>
                  <a:pt x="224307" y="1067646"/>
                </a:lnTo>
                <a:lnTo>
                  <a:pt x="259502" y="1093874"/>
                </a:lnTo>
                <a:lnTo>
                  <a:pt x="296615" y="1117515"/>
                </a:lnTo>
                <a:lnTo>
                  <a:pt x="335513" y="1138436"/>
                </a:lnTo>
                <a:lnTo>
                  <a:pt x="376062" y="1156505"/>
                </a:lnTo>
                <a:lnTo>
                  <a:pt x="418131" y="1171587"/>
                </a:lnTo>
                <a:lnTo>
                  <a:pt x="461585" y="1183550"/>
                </a:lnTo>
                <a:lnTo>
                  <a:pt x="506292" y="1192260"/>
                </a:lnTo>
                <a:lnTo>
                  <a:pt x="552118" y="1197583"/>
                </a:lnTo>
                <a:lnTo>
                  <a:pt x="598932" y="1199388"/>
                </a:lnTo>
                <a:lnTo>
                  <a:pt x="645745" y="1197583"/>
                </a:lnTo>
                <a:lnTo>
                  <a:pt x="691571" y="1192260"/>
                </a:lnTo>
                <a:lnTo>
                  <a:pt x="736278" y="1183550"/>
                </a:lnTo>
                <a:lnTo>
                  <a:pt x="779732" y="1171587"/>
                </a:lnTo>
                <a:lnTo>
                  <a:pt x="821801" y="1156505"/>
                </a:lnTo>
                <a:lnTo>
                  <a:pt x="862350" y="1138436"/>
                </a:lnTo>
                <a:lnTo>
                  <a:pt x="901248" y="1117515"/>
                </a:lnTo>
                <a:lnTo>
                  <a:pt x="938361" y="1093874"/>
                </a:lnTo>
                <a:lnTo>
                  <a:pt x="973556" y="1067646"/>
                </a:lnTo>
                <a:lnTo>
                  <a:pt x="1006699" y="1038965"/>
                </a:lnTo>
                <a:lnTo>
                  <a:pt x="1030269" y="1015365"/>
                </a:lnTo>
                <a:lnTo>
                  <a:pt x="598932" y="1015365"/>
                </a:lnTo>
                <a:lnTo>
                  <a:pt x="550552" y="1012569"/>
                </a:lnTo>
                <a:lnTo>
                  <a:pt x="503809" y="1004389"/>
                </a:lnTo>
                <a:lnTo>
                  <a:pt x="459016" y="991137"/>
                </a:lnTo>
                <a:lnTo>
                  <a:pt x="416482" y="973123"/>
                </a:lnTo>
                <a:lnTo>
                  <a:pt x="376521" y="950661"/>
                </a:lnTo>
                <a:lnTo>
                  <a:pt x="339444" y="924061"/>
                </a:lnTo>
                <a:lnTo>
                  <a:pt x="305561" y="893635"/>
                </a:lnTo>
                <a:lnTo>
                  <a:pt x="275186" y="859694"/>
                </a:lnTo>
                <a:lnTo>
                  <a:pt x="248629" y="822551"/>
                </a:lnTo>
                <a:lnTo>
                  <a:pt x="226201" y="782516"/>
                </a:lnTo>
                <a:lnTo>
                  <a:pt x="208215" y="739901"/>
                </a:lnTo>
                <a:lnTo>
                  <a:pt x="194983" y="695018"/>
                </a:lnTo>
                <a:lnTo>
                  <a:pt x="186814" y="648178"/>
                </a:lnTo>
                <a:lnTo>
                  <a:pt x="184023" y="599694"/>
                </a:lnTo>
                <a:lnTo>
                  <a:pt x="186814" y="551209"/>
                </a:lnTo>
                <a:lnTo>
                  <a:pt x="194983" y="504369"/>
                </a:lnTo>
                <a:lnTo>
                  <a:pt x="208215" y="459486"/>
                </a:lnTo>
                <a:lnTo>
                  <a:pt x="226201" y="416871"/>
                </a:lnTo>
                <a:lnTo>
                  <a:pt x="248629" y="376836"/>
                </a:lnTo>
                <a:lnTo>
                  <a:pt x="275186" y="339693"/>
                </a:lnTo>
                <a:lnTo>
                  <a:pt x="305562" y="305752"/>
                </a:lnTo>
                <a:lnTo>
                  <a:pt x="339444" y="275326"/>
                </a:lnTo>
                <a:lnTo>
                  <a:pt x="376521" y="248726"/>
                </a:lnTo>
                <a:lnTo>
                  <a:pt x="416482" y="226264"/>
                </a:lnTo>
                <a:lnTo>
                  <a:pt x="459016" y="208250"/>
                </a:lnTo>
                <a:lnTo>
                  <a:pt x="503809" y="194998"/>
                </a:lnTo>
                <a:lnTo>
                  <a:pt x="550552" y="186818"/>
                </a:lnTo>
                <a:lnTo>
                  <a:pt x="598932" y="184023"/>
                </a:lnTo>
                <a:lnTo>
                  <a:pt x="1030269" y="184023"/>
                </a:lnTo>
                <a:lnTo>
                  <a:pt x="1006699" y="160422"/>
                </a:lnTo>
                <a:lnTo>
                  <a:pt x="973556" y="131741"/>
                </a:lnTo>
                <a:lnTo>
                  <a:pt x="938361" y="105513"/>
                </a:lnTo>
                <a:lnTo>
                  <a:pt x="901248" y="81872"/>
                </a:lnTo>
                <a:lnTo>
                  <a:pt x="862350" y="60951"/>
                </a:lnTo>
                <a:lnTo>
                  <a:pt x="821801" y="42882"/>
                </a:lnTo>
                <a:lnTo>
                  <a:pt x="779732" y="27800"/>
                </a:lnTo>
                <a:lnTo>
                  <a:pt x="736278" y="15837"/>
                </a:lnTo>
                <a:lnTo>
                  <a:pt x="691571" y="7127"/>
                </a:lnTo>
                <a:lnTo>
                  <a:pt x="645745" y="1804"/>
                </a:lnTo>
                <a:lnTo>
                  <a:pt x="598932" y="0"/>
                </a:lnTo>
                <a:close/>
              </a:path>
              <a:path w="1198245" h="1199514">
                <a:moveTo>
                  <a:pt x="1030269" y="184023"/>
                </a:moveTo>
                <a:lnTo>
                  <a:pt x="598932" y="184023"/>
                </a:lnTo>
                <a:lnTo>
                  <a:pt x="647311" y="186818"/>
                </a:lnTo>
                <a:lnTo>
                  <a:pt x="694054" y="194998"/>
                </a:lnTo>
                <a:lnTo>
                  <a:pt x="738847" y="208250"/>
                </a:lnTo>
                <a:lnTo>
                  <a:pt x="781381" y="226264"/>
                </a:lnTo>
                <a:lnTo>
                  <a:pt x="821342" y="248726"/>
                </a:lnTo>
                <a:lnTo>
                  <a:pt x="858419" y="275326"/>
                </a:lnTo>
                <a:lnTo>
                  <a:pt x="892302" y="305752"/>
                </a:lnTo>
                <a:lnTo>
                  <a:pt x="922677" y="339693"/>
                </a:lnTo>
                <a:lnTo>
                  <a:pt x="949234" y="376836"/>
                </a:lnTo>
                <a:lnTo>
                  <a:pt x="971662" y="416871"/>
                </a:lnTo>
                <a:lnTo>
                  <a:pt x="989648" y="459486"/>
                </a:lnTo>
                <a:lnTo>
                  <a:pt x="1002880" y="504369"/>
                </a:lnTo>
                <a:lnTo>
                  <a:pt x="1011049" y="551209"/>
                </a:lnTo>
                <a:lnTo>
                  <a:pt x="1013840" y="599694"/>
                </a:lnTo>
                <a:lnTo>
                  <a:pt x="1011049" y="648178"/>
                </a:lnTo>
                <a:lnTo>
                  <a:pt x="1002880" y="695018"/>
                </a:lnTo>
                <a:lnTo>
                  <a:pt x="989648" y="739901"/>
                </a:lnTo>
                <a:lnTo>
                  <a:pt x="971662" y="782516"/>
                </a:lnTo>
                <a:lnTo>
                  <a:pt x="949234" y="822551"/>
                </a:lnTo>
                <a:lnTo>
                  <a:pt x="922677" y="859694"/>
                </a:lnTo>
                <a:lnTo>
                  <a:pt x="892301" y="893635"/>
                </a:lnTo>
                <a:lnTo>
                  <a:pt x="858419" y="924061"/>
                </a:lnTo>
                <a:lnTo>
                  <a:pt x="821342" y="950661"/>
                </a:lnTo>
                <a:lnTo>
                  <a:pt x="781381" y="973123"/>
                </a:lnTo>
                <a:lnTo>
                  <a:pt x="738847" y="991137"/>
                </a:lnTo>
                <a:lnTo>
                  <a:pt x="694054" y="1004389"/>
                </a:lnTo>
                <a:lnTo>
                  <a:pt x="647311" y="1012569"/>
                </a:lnTo>
                <a:lnTo>
                  <a:pt x="598932" y="1015365"/>
                </a:lnTo>
                <a:lnTo>
                  <a:pt x="1030269" y="1015365"/>
                </a:lnTo>
                <a:lnTo>
                  <a:pt x="1066302" y="974777"/>
                </a:lnTo>
                <a:lnTo>
                  <a:pt x="1092494" y="939537"/>
                </a:lnTo>
                <a:lnTo>
                  <a:pt x="1116104" y="902377"/>
                </a:lnTo>
                <a:lnTo>
                  <a:pt x="1136997" y="863430"/>
                </a:lnTo>
                <a:lnTo>
                  <a:pt x="1155041" y="822830"/>
                </a:lnTo>
                <a:lnTo>
                  <a:pt x="1170102" y="780709"/>
                </a:lnTo>
                <a:lnTo>
                  <a:pt x="1182048" y="737202"/>
                </a:lnTo>
                <a:lnTo>
                  <a:pt x="1190746" y="692442"/>
                </a:lnTo>
                <a:lnTo>
                  <a:pt x="1196062" y="646561"/>
                </a:lnTo>
                <a:lnTo>
                  <a:pt x="1197864" y="599694"/>
                </a:lnTo>
                <a:lnTo>
                  <a:pt x="1196062" y="552826"/>
                </a:lnTo>
                <a:lnTo>
                  <a:pt x="1190746" y="506945"/>
                </a:lnTo>
                <a:lnTo>
                  <a:pt x="1182048" y="462185"/>
                </a:lnTo>
                <a:lnTo>
                  <a:pt x="1170102" y="418678"/>
                </a:lnTo>
                <a:lnTo>
                  <a:pt x="1155041" y="376557"/>
                </a:lnTo>
                <a:lnTo>
                  <a:pt x="1136997" y="335957"/>
                </a:lnTo>
                <a:lnTo>
                  <a:pt x="1116104" y="297010"/>
                </a:lnTo>
                <a:lnTo>
                  <a:pt x="1092494" y="259850"/>
                </a:lnTo>
                <a:lnTo>
                  <a:pt x="1066302" y="224610"/>
                </a:lnTo>
                <a:lnTo>
                  <a:pt x="1037659" y="191422"/>
                </a:lnTo>
                <a:lnTo>
                  <a:pt x="1030269" y="184023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30667" y="3201923"/>
            <a:ext cx="1301496" cy="1299971"/>
          </a:xfrm>
          <a:prstGeom prst="rect">
            <a:avLst/>
          </a:prstGeom>
        </p:spPr>
      </p:pic>
      <p:sp>
        <p:nvSpPr>
          <p:cNvPr id="29" name="bg object 29"/>
          <p:cNvSpPr/>
          <p:nvPr/>
        </p:nvSpPr>
        <p:spPr>
          <a:xfrm>
            <a:off x="7711440" y="3227831"/>
            <a:ext cx="1199515" cy="1198245"/>
          </a:xfrm>
          <a:custGeom>
            <a:avLst/>
            <a:gdLst/>
            <a:ahLst/>
            <a:cxnLst/>
            <a:rect l="l" t="t" r="r" b="b"/>
            <a:pathLst>
              <a:path w="1199515" h="1198245">
                <a:moveTo>
                  <a:pt x="599693" y="0"/>
                </a:moveTo>
                <a:lnTo>
                  <a:pt x="552826" y="1801"/>
                </a:lnTo>
                <a:lnTo>
                  <a:pt x="506945" y="7117"/>
                </a:lnTo>
                <a:lnTo>
                  <a:pt x="462185" y="15815"/>
                </a:lnTo>
                <a:lnTo>
                  <a:pt x="418678" y="27761"/>
                </a:lnTo>
                <a:lnTo>
                  <a:pt x="376557" y="42822"/>
                </a:lnTo>
                <a:lnTo>
                  <a:pt x="335957" y="60866"/>
                </a:lnTo>
                <a:lnTo>
                  <a:pt x="297010" y="81759"/>
                </a:lnTo>
                <a:lnTo>
                  <a:pt x="259850" y="105369"/>
                </a:lnTo>
                <a:lnTo>
                  <a:pt x="224610" y="131561"/>
                </a:lnTo>
                <a:lnTo>
                  <a:pt x="191422" y="160204"/>
                </a:lnTo>
                <a:lnTo>
                  <a:pt x="160422" y="191164"/>
                </a:lnTo>
                <a:lnTo>
                  <a:pt x="131741" y="224307"/>
                </a:lnTo>
                <a:lnTo>
                  <a:pt x="105513" y="259502"/>
                </a:lnTo>
                <a:lnTo>
                  <a:pt x="81872" y="296615"/>
                </a:lnTo>
                <a:lnTo>
                  <a:pt x="60951" y="335513"/>
                </a:lnTo>
                <a:lnTo>
                  <a:pt x="42882" y="376062"/>
                </a:lnTo>
                <a:lnTo>
                  <a:pt x="27800" y="418131"/>
                </a:lnTo>
                <a:lnTo>
                  <a:pt x="15837" y="461585"/>
                </a:lnTo>
                <a:lnTo>
                  <a:pt x="7127" y="506292"/>
                </a:lnTo>
                <a:lnTo>
                  <a:pt x="1804" y="552118"/>
                </a:lnTo>
                <a:lnTo>
                  <a:pt x="0" y="598931"/>
                </a:lnTo>
                <a:lnTo>
                  <a:pt x="1804" y="645745"/>
                </a:lnTo>
                <a:lnTo>
                  <a:pt x="7127" y="691571"/>
                </a:lnTo>
                <a:lnTo>
                  <a:pt x="15837" y="736278"/>
                </a:lnTo>
                <a:lnTo>
                  <a:pt x="27800" y="779732"/>
                </a:lnTo>
                <a:lnTo>
                  <a:pt x="42882" y="821801"/>
                </a:lnTo>
                <a:lnTo>
                  <a:pt x="60951" y="862350"/>
                </a:lnTo>
                <a:lnTo>
                  <a:pt x="81872" y="901248"/>
                </a:lnTo>
                <a:lnTo>
                  <a:pt x="105513" y="938361"/>
                </a:lnTo>
                <a:lnTo>
                  <a:pt x="131741" y="973556"/>
                </a:lnTo>
                <a:lnTo>
                  <a:pt x="160422" y="1006699"/>
                </a:lnTo>
                <a:lnTo>
                  <a:pt x="191422" y="1037659"/>
                </a:lnTo>
                <a:lnTo>
                  <a:pt x="224610" y="1066302"/>
                </a:lnTo>
                <a:lnTo>
                  <a:pt x="259850" y="1092494"/>
                </a:lnTo>
                <a:lnTo>
                  <a:pt x="297010" y="1116104"/>
                </a:lnTo>
                <a:lnTo>
                  <a:pt x="335957" y="1136997"/>
                </a:lnTo>
                <a:lnTo>
                  <a:pt x="376557" y="1155041"/>
                </a:lnTo>
                <a:lnTo>
                  <a:pt x="418678" y="1170102"/>
                </a:lnTo>
                <a:lnTo>
                  <a:pt x="462185" y="1182048"/>
                </a:lnTo>
                <a:lnTo>
                  <a:pt x="506945" y="1190746"/>
                </a:lnTo>
                <a:lnTo>
                  <a:pt x="552826" y="1196062"/>
                </a:lnTo>
                <a:lnTo>
                  <a:pt x="599693" y="1197863"/>
                </a:lnTo>
                <a:lnTo>
                  <a:pt x="646561" y="1196062"/>
                </a:lnTo>
                <a:lnTo>
                  <a:pt x="692442" y="1190746"/>
                </a:lnTo>
                <a:lnTo>
                  <a:pt x="737202" y="1182048"/>
                </a:lnTo>
                <a:lnTo>
                  <a:pt x="780709" y="1170102"/>
                </a:lnTo>
                <a:lnTo>
                  <a:pt x="822830" y="1155041"/>
                </a:lnTo>
                <a:lnTo>
                  <a:pt x="863430" y="1136997"/>
                </a:lnTo>
                <a:lnTo>
                  <a:pt x="902377" y="1116104"/>
                </a:lnTo>
                <a:lnTo>
                  <a:pt x="939537" y="1092494"/>
                </a:lnTo>
                <a:lnTo>
                  <a:pt x="974777" y="1066302"/>
                </a:lnTo>
                <a:lnTo>
                  <a:pt x="1007965" y="1037659"/>
                </a:lnTo>
                <a:lnTo>
                  <a:pt x="1038965" y="1006699"/>
                </a:lnTo>
                <a:lnTo>
                  <a:pt x="1067646" y="973556"/>
                </a:lnTo>
                <a:lnTo>
                  <a:pt x="1093874" y="938361"/>
                </a:lnTo>
                <a:lnTo>
                  <a:pt x="1117515" y="901248"/>
                </a:lnTo>
                <a:lnTo>
                  <a:pt x="1138436" y="862350"/>
                </a:lnTo>
                <a:lnTo>
                  <a:pt x="1156505" y="821801"/>
                </a:lnTo>
                <a:lnTo>
                  <a:pt x="1171587" y="779732"/>
                </a:lnTo>
                <a:lnTo>
                  <a:pt x="1183550" y="736278"/>
                </a:lnTo>
                <a:lnTo>
                  <a:pt x="1192260" y="691571"/>
                </a:lnTo>
                <a:lnTo>
                  <a:pt x="1197583" y="645745"/>
                </a:lnTo>
                <a:lnTo>
                  <a:pt x="1199387" y="598931"/>
                </a:lnTo>
                <a:lnTo>
                  <a:pt x="1197583" y="552118"/>
                </a:lnTo>
                <a:lnTo>
                  <a:pt x="1192260" y="506292"/>
                </a:lnTo>
                <a:lnTo>
                  <a:pt x="1183550" y="461585"/>
                </a:lnTo>
                <a:lnTo>
                  <a:pt x="1171587" y="418131"/>
                </a:lnTo>
                <a:lnTo>
                  <a:pt x="1156505" y="376062"/>
                </a:lnTo>
                <a:lnTo>
                  <a:pt x="1138436" y="335513"/>
                </a:lnTo>
                <a:lnTo>
                  <a:pt x="1117515" y="296615"/>
                </a:lnTo>
                <a:lnTo>
                  <a:pt x="1093874" y="259502"/>
                </a:lnTo>
                <a:lnTo>
                  <a:pt x="1067646" y="224307"/>
                </a:lnTo>
                <a:lnTo>
                  <a:pt x="1038965" y="191164"/>
                </a:lnTo>
                <a:lnTo>
                  <a:pt x="1007965" y="160204"/>
                </a:lnTo>
                <a:lnTo>
                  <a:pt x="974777" y="131561"/>
                </a:lnTo>
                <a:lnTo>
                  <a:pt x="939537" y="105369"/>
                </a:lnTo>
                <a:lnTo>
                  <a:pt x="902377" y="81759"/>
                </a:lnTo>
                <a:lnTo>
                  <a:pt x="863430" y="60866"/>
                </a:lnTo>
                <a:lnTo>
                  <a:pt x="822830" y="42822"/>
                </a:lnTo>
                <a:lnTo>
                  <a:pt x="780709" y="27761"/>
                </a:lnTo>
                <a:lnTo>
                  <a:pt x="737202" y="15815"/>
                </a:lnTo>
                <a:lnTo>
                  <a:pt x="692442" y="7117"/>
                </a:lnTo>
                <a:lnTo>
                  <a:pt x="646561" y="1801"/>
                </a:lnTo>
                <a:lnTo>
                  <a:pt x="5996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7711440" y="3227831"/>
            <a:ext cx="1199515" cy="1198245"/>
          </a:xfrm>
          <a:custGeom>
            <a:avLst/>
            <a:gdLst/>
            <a:ahLst/>
            <a:cxnLst/>
            <a:rect l="l" t="t" r="r" b="b"/>
            <a:pathLst>
              <a:path w="1199515" h="1198245">
                <a:moveTo>
                  <a:pt x="599693" y="0"/>
                </a:moveTo>
                <a:lnTo>
                  <a:pt x="552826" y="1801"/>
                </a:lnTo>
                <a:lnTo>
                  <a:pt x="506945" y="7117"/>
                </a:lnTo>
                <a:lnTo>
                  <a:pt x="462185" y="15815"/>
                </a:lnTo>
                <a:lnTo>
                  <a:pt x="418678" y="27761"/>
                </a:lnTo>
                <a:lnTo>
                  <a:pt x="376557" y="42822"/>
                </a:lnTo>
                <a:lnTo>
                  <a:pt x="335957" y="60866"/>
                </a:lnTo>
                <a:lnTo>
                  <a:pt x="297010" y="81759"/>
                </a:lnTo>
                <a:lnTo>
                  <a:pt x="259850" y="105369"/>
                </a:lnTo>
                <a:lnTo>
                  <a:pt x="224610" y="131561"/>
                </a:lnTo>
                <a:lnTo>
                  <a:pt x="191422" y="160204"/>
                </a:lnTo>
                <a:lnTo>
                  <a:pt x="160422" y="191164"/>
                </a:lnTo>
                <a:lnTo>
                  <a:pt x="131741" y="224307"/>
                </a:lnTo>
                <a:lnTo>
                  <a:pt x="105513" y="259502"/>
                </a:lnTo>
                <a:lnTo>
                  <a:pt x="81872" y="296615"/>
                </a:lnTo>
                <a:lnTo>
                  <a:pt x="60951" y="335513"/>
                </a:lnTo>
                <a:lnTo>
                  <a:pt x="42882" y="376062"/>
                </a:lnTo>
                <a:lnTo>
                  <a:pt x="27800" y="418131"/>
                </a:lnTo>
                <a:lnTo>
                  <a:pt x="15837" y="461585"/>
                </a:lnTo>
                <a:lnTo>
                  <a:pt x="7127" y="506292"/>
                </a:lnTo>
                <a:lnTo>
                  <a:pt x="1804" y="552118"/>
                </a:lnTo>
                <a:lnTo>
                  <a:pt x="0" y="598931"/>
                </a:lnTo>
                <a:lnTo>
                  <a:pt x="1804" y="645745"/>
                </a:lnTo>
                <a:lnTo>
                  <a:pt x="7127" y="691571"/>
                </a:lnTo>
                <a:lnTo>
                  <a:pt x="15837" y="736278"/>
                </a:lnTo>
                <a:lnTo>
                  <a:pt x="27800" y="779732"/>
                </a:lnTo>
                <a:lnTo>
                  <a:pt x="42882" y="821801"/>
                </a:lnTo>
                <a:lnTo>
                  <a:pt x="60951" y="862350"/>
                </a:lnTo>
                <a:lnTo>
                  <a:pt x="81872" y="901248"/>
                </a:lnTo>
                <a:lnTo>
                  <a:pt x="105513" y="938361"/>
                </a:lnTo>
                <a:lnTo>
                  <a:pt x="131741" y="973556"/>
                </a:lnTo>
                <a:lnTo>
                  <a:pt x="160422" y="1006699"/>
                </a:lnTo>
                <a:lnTo>
                  <a:pt x="191422" y="1037659"/>
                </a:lnTo>
                <a:lnTo>
                  <a:pt x="224610" y="1066302"/>
                </a:lnTo>
                <a:lnTo>
                  <a:pt x="259850" y="1092494"/>
                </a:lnTo>
                <a:lnTo>
                  <a:pt x="297010" y="1116104"/>
                </a:lnTo>
                <a:lnTo>
                  <a:pt x="335957" y="1136997"/>
                </a:lnTo>
                <a:lnTo>
                  <a:pt x="376557" y="1155041"/>
                </a:lnTo>
                <a:lnTo>
                  <a:pt x="418678" y="1170102"/>
                </a:lnTo>
                <a:lnTo>
                  <a:pt x="462185" y="1182048"/>
                </a:lnTo>
                <a:lnTo>
                  <a:pt x="506945" y="1190746"/>
                </a:lnTo>
                <a:lnTo>
                  <a:pt x="552826" y="1196062"/>
                </a:lnTo>
                <a:lnTo>
                  <a:pt x="599693" y="1197863"/>
                </a:lnTo>
                <a:lnTo>
                  <a:pt x="646561" y="1196062"/>
                </a:lnTo>
                <a:lnTo>
                  <a:pt x="692442" y="1190746"/>
                </a:lnTo>
                <a:lnTo>
                  <a:pt x="737202" y="1182048"/>
                </a:lnTo>
                <a:lnTo>
                  <a:pt x="780709" y="1170102"/>
                </a:lnTo>
                <a:lnTo>
                  <a:pt x="822830" y="1155041"/>
                </a:lnTo>
                <a:lnTo>
                  <a:pt x="863430" y="1136997"/>
                </a:lnTo>
                <a:lnTo>
                  <a:pt x="902377" y="1116104"/>
                </a:lnTo>
                <a:lnTo>
                  <a:pt x="939537" y="1092494"/>
                </a:lnTo>
                <a:lnTo>
                  <a:pt x="974777" y="1066302"/>
                </a:lnTo>
                <a:lnTo>
                  <a:pt x="1007965" y="1037659"/>
                </a:lnTo>
                <a:lnTo>
                  <a:pt x="1031815" y="1013840"/>
                </a:lnTo>
                <a:lnTo>
                  <a:pt x="599693" y="1013840"/>
                </a:lnTo>
                <a:lnTo>
                  <a:pt x="551209" y="1011049"/>
                </a:lnTo>
                <a:lnTo>
                  <a:pt x="504369" y="1002880"/>
                </a:lnTo>
                <a:lnTo>
                  <a:pt x="459486" y="989648"/>
                </a:lnTo>
                <a:lnTo>
                  <a:pt x="416871" y="971662"/>
                </a:lnTo>
                <a:lnTo>
                  <a:pt x="376836" y="949234"/>
                </a:lnTo>
                <a:lnTo>
                  <a:pt x="339693" y="922677"/>
                </a:lnTo>
                <a:lnTo>
                  <a:pt x="305752" y="892301"/>
                </a:lnTo>
                <a:lnTo>
                  <a:pt x="275326" y="858419"/>
                </a:lnTo>
                <a:lnTo>
                  <a:pt x="248726" y="821342"/>
                </a:lnTo>
                <a:lnTo>
                  <a:pt x="226264" y="781381"/>
                </a:lnTo>
                <a:lnTo>
                  <a:pt x="208250" y="738847"/>
                </a:lnTo>
                <a:lnTo>
                  <a:pt x="194998" y="694054"/>
                </a:lnTo>
                <a:lnTo>
                  <a:pt x="186818" y="647311"/>
                </a:lnTo>
                <a:lnTo>
                  <a:pt x="184023" y="598931"/>
                </a:lnTo>
                <a:lnTo>
                  <a:pt x="186818" y="550552"/>
                </a:lnTo>
                <a:lnTo>
                  <a:pt x="194998" y="503809"/>
                </a:lnTo>
                <a:lnTo>
                  <a:pt x="208250" y="459016"/>
                </a:lnTo>
                <a:lnTo>
                  <a:pt x="226264" y="416482"/>
                </a:lnTo>
                <a:lnTo>
                  <a:pt x="248726" y="376521"/>
                </a:lnTo>
                <a:lnTo>
                  <a:pt x="275326" y="339444"/>
                </a:lnTo>
                <a:lnTo>
                  <a:pt x="305752" y="305561"/>
                </a:lnTo>
                <a:lnTo>
                  <a:pt x="339693" y="275186"/>
                </a:lnTo>
                <a:lnTo>
                  <a:pt x="376836" y="248629"/>
                </a:lnTo>
                <a:lnTo>
                  <a:pt x="416871" y="226201"/>
                </a:lnTo>
                <a:lnTo>
                  <a:pt x="459486" y="208215"/>
                </a:lnTo>
                <a:lnTo>
                  <a:pt x="504369" y="194983"/>
                </a:lnTo>
                <a:lnTo>
                  <a:pt x="551209" y="186814"/>
                </a:lnTo>
                <a:lnTo>
                  <a:pt x="599693" y="184022"/>
                </a:lnTo>
                <a:lnTo>
                  <a:pt x="1031815" y="184022"/>
                </a:lnTo>
                <a:lnTo>
                  <a:pt x="1007965" y="160204"/>
                </a:lnTo>
                <a:lnTo>
                  <a:pt x="974777" y="131561"/>
                </a:lnTo>
                <a:lnTo>
                  <a:pt x="939537" y="105369"/>
                </a:lnTo>
                <a:lnTo>
                  <a:pt x="902377" y="81759"/>
                </a:lnTo>
                <a:lnTo>
                  <a:pt x="863430" y="60866"/>
                </a:lnTo>
                <a:lnTo>
                  <a:pt x="822830" y="42822"/>
                </a:lnTo>
                <a:lnTo>
                  <a:pt x="780709" y="27761"/>
                </a:lnTo>
                <a:lnTo>
                  <a:pt x="737202" y="15815"/>
                </a:lnTo>
                <a:lnTo>
                  <a:pt x="692442" y="7117"/>
                </a:lnTo>
                <a:lnTo>
                  <a:pt x="646561" y="1801"/>
                </a:lnTo>
                <a:lnTo>
                  <a:pt x="599693" y="0"/>
                </a:lnTo>
                <a:close/>
              </a:path>
              <a:path w="1199515" h="1198245">
                <a:moveTo>
                  <a:pt x="1031815" y="184022"/>
                </a:moveTo>
                <a:lnTo>
                  <a:pt x="599693" y="184022"/>
                </a:lnTo>
                <a:lnTo>
                  <a:pt x="648178" y="186814"/>
                </a:lnTo>
                <a:lnTo>
                  <a:pt x="695018" y="194983"/>
                </a:lnTo>
                <a:lnTo>
                  <a:pt x="739901" y="208215"/>
                </a:lnTo>
                <a:lnTo>
                  <a:pt x="782516" y="226201"/>
                </a:lnTo>
                <a:lnTo>
                  <a:pt x="822551" y="248629"/>
                </a:lnTo>
                <a:lnTo>
                  <a:pt x="859694" y="275186"/>
                </a:lnTo>
                <a:lnTo>
                  <a:pt x="893635" y="305561"/>
                </a:lnTo>
                <a:lnTo>
                  <a:pt x="924061" y="339444"/>
                </a:lnTo>
                <a:lnTo>
                  <a:pt x="950661" y="376521"/>
                </a:lnTo>
                <a:lnTo>
                  <a:pt x="973123" y="416482"/>
                </a:lnTo>
                <a:lnTo>
                  <a:pt x="991137" y="459016"/>
                </a:lnTo>
                <a:lnTo>
                  <a:pt x="1004389" y="503809"/>
                </a:lnTo>
                <a:lnTo>
                  <a:pt x="1012569" y="550552"/>
                </a:lnTo>
                <a:lnTo>
                  <a:pt x="1015364" y="598931"/>
                </a:lnTo>
                <a:lnTo>
                  <a:pt x="1012569" y="647311"/>
                </a:lnTo>
                <a:lnTo>
                  <a:pt x="1004389" y="694054"/>
                </a:lnTo>
                <a:lnTo>
                  <a:pt x="991137" y="738847"/>
                </a:lnTo>
                <a:lnTo>
                  <a:pt x="973123" y="781381"/>
                </a:lnTo>
                <a:lnTo>
                  <a:pt x="950661" y="821342"/>
                </a:lnTo>
                <a:lnTo>
                  <a:pt x="924061" y="858419"/>
                </a:lnTo>
                <a:lnTo>
                  <a:pt x="893635" y="892301"/>
                </a:lnTo>
                <a:lnTo>
                  <a:pt x="859694" y="922677"/>
                </a:lnTo>
                <a:lnTo>
                  <a:pt x="822551" y="949234"/>
                </a:lnTo>
                <a:lnTo>
                  <a:pt x="782516" y="971662"/>
                </a:lnTo>
                <a:lnTo>
                  <a:pt x="739901" y="989648"/>
                </a:lnTo>
                <a:lnTo>
                  <a:pt x="695018" y="1002880"/>
                </a:lnTo>
                <a:lnTo>
                  <a:pt x="648178" y="1011049"/>
                </a:lnTo>
                <a:lnTo>
                  <a:pt x="599693" y="1013840"/>
                </a:lnTo>
                <a:lnTo>
                  <a:pt x="1031815" y="1013840"/>
                </a:lnTo>
                <a:lnTo>
                  <a:pt x="1067646" y="973556"/>
                </a:lnTo>
                <a:lnTo>
                  <a:pt x="1093874" y="938361"/>
                </a:lnTo>
                <a:lnTo>
                  <a:pt x="1117515" y="901248"/>
                </a:lnTo>
                <a:lnTo>
                  <a:pt x="1138436" y="862350"/>
                </a:lnTo>
                <a:lnTo>
                  <a:pt x="1156505" y="821801"/>
                </a:lnTo>
                <a:lnTo>
                  <a:pt x="1171587" y="779732"/>
                </a:lnTo>
                <a:lnTo>
                  <a:pt x="1183550" y="736278"/>
                </a:lnTo>
                <a:lnTo>
                  <a:pt x="1192260" y="691571"/>
                </a:lnTo>
                <a:lnTo>
                  <a:pt x="1197583" y="645745"/>
                </a:lnTo>
                <a:lnTo>
                  <a:pt x="1199387" y="598931"/>
                </a:lnTo>
                <a:lnTo>
                  <a:pt x="1197583" y="552118"/>
                </a:lnTo>
                <a:lnTo>
                  <a:pt x="1192260" y="506292"/>
                </a:lnTo>
                <a:lnTo>
                  <a:pt x="1183550" y="461585"/>
                </a:lnTo>
                <a:lnTo>
                  <a:pt x="1171587" y="418131"/>
                </a:lnTo>
                <a:lnTo>
                  <a:pt x="1156505" y="376062"/>
                </a:lnTo>
                <a:lnTo>
                  <a:pt x="1138436" y="335513"/>
                </a:lnTo>
                <a:lnTo>
                  <a:pt x="1117515" y="296615"/>
                </a:lnTo>
                <a:lnTo>
                  <a:pt x="1093874" y="259502"/>
                </a:lnTo>
                <a:lnTo>
                  <a:pt x="1067646" y="224307"/>
                </a:lnTo>
                <a:lnTo>
                  <a:pt x="1038965" y="191164"/>
                </a:lnTo>
                <a:lnTo>
                  <a:pt x="1031815" y="184022"/>
                </a:lnTo>
                <a:close/>
              </a:path>
            </a:pathLst>
          </a:custGeom>
          <a:solidFill>
            <a:srgbClr val="AAE1C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1" name="bg object 3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75519" y="3223259"/>
            <a:ext cx="1301496" cy="1301495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9956291" y="3249167"/>
            <a:ext cx="1199515" cy="1199515"/>
          </a:xfrm>
          <a:custGeom>
            <a:avLst/>
            <a:gdLst/>
            <a:ahLst/>
            <a:cxnLst/>
            <a:rect l="l" t="t" r="r" b="b"/>
            <a:pathLst>
              <a:path w="1199515" h="1199514">
                <a:moveTo>
                  <a:pt x="599693" y="0"/>
                </a:moveTo>
                <a:lnTo>
                  <a:pt x="552826" y="1804"/>
                </a:lnTo>
                <a:lnTo>
                  <a:pt x="506945" y="7127"/>
                </a:lnTo>
                <a:lnTo>
                  <a:pt x="462185" y="15837"/>
                </a:lnTo>
                <a:lnTo>
                  <a:pt x="418678" y="27800"/>
                </a:lnTo>
                <a:lnTo>
                  <a:pt x="376557" y="42882"/>
                </a:lnTo>
                <a:lnTo>
                  <a:pt x="335957" y="60951"/>
                </a:lnTo>
                <a:lnTo>
                  <a:pt x="297010" y="81872"/>
                </a:lnTo>
                <a:lnTo>
                  <a:pt x="259850" y="105513"/>
                </a:lnTo>
                <a:lnTo>
                  <a:pt x="224610" y="131741"/>
                </a:lnTo>
                <a:lnTo>
                  <a:pt x="191422" y="160422"/>
                </a:lnTo>
                <a:lnTo>
                  <a:pt x="160422" y="191422"/>
                </a:lnTo>
                <a:lnTo>
                  <a:pt x="131741" y="224610"/>
                </a:lnTo>
                <a:lnTo>
                  <a:pt x="105513" y="259850"/>
                </a:lnTo>
                <a:lnTo>
                  <a:pt x="81872" y="297010"/>
                </a:lnTo>
                <a:lnTo>
                  <a:pt x="60951" y="335957"/>
                </a:lnTo>
                <a:lnTo>
                  <a:pt x="42882" y="376557"/>
                </a:lnTo>
                <a:lnTo>
                  <a:pt x="27800" y="418678"/>
                </a:lnTo>
                <a:lnTo>
                  <a:pt x="15837" y="462185"/>
                </a:lnTo>
                <a:lnTo>
                  <a:pt x="7127" y="506945"/>
                </a:lnTo>
                <a:lnTo>
                  <a:pt x="1804" y="552826"/>
                </a:lnTo>
                <a:lnTo>
                  <a:pt x="0" y="599694"/>
                </a:lnTo>
                <a:lnTo>
                  <a:pt x="1804" y="646561"/>
                </a:lnTo>
                <a:lnTo>
                  <a:pt x="7127" y="692442"/>
                </a:lnTo>
                <a:lnTo>
                  <a:pt x="15837" y="737202"/>
                </a:lnTo>
                <a:lnTo>
                  <a:pt x="27800" y="780709"/>
                </a:lnTo>
                <a:lnTo>
                  <a:pt x="42882" y="822830"/>
                </a:lnTo>
                <a:lnTo>
                  <a:pt x="60951" y="863430"/>
                </a:lnTo>
                <a:lnTo>
                  <a:pt x="81872" y="902377"/>
                </a:lnTo>
                <a:lnTo>
                  <a:pt x="105513" y="939537"/>
                </a:lnTo>
                <a:lnTo>
                  <a:pt x="131741" y="974777"/>
                </a:lnTo>
                <a:lnTo>
                  <a:pt x="160422" y="1007965"/>
                </a:lnTo>
                <a:lnTo>
                  <a:pt x="191422" y="1038965"/>
                </a:lnTo>
                <a:lnTo>
                  <a:pt x="224610" y="1067646"/>
                </a:lnTo>
                <a:lnTo>
                  <a:pt x="259850" y="1093874"/>
                </a:lnTo>
                <a:lnTo>
                  <a:pt x="297010" y="1117515"/>
                </a:lnTo>
                <a:lnTo>
                  <a:pt x="335957" y="1138436"/>
                </a:lnTo>
                <a:lnTo>
                  <a:pt x="376557" y="1156505"/>
                </a:lnTo>
                <a:lnTo>
                  <a:pt x="418678" y="1171587"/>
                </a:lnTo>
                <a:lnTo>
                  <a:pt x="462185" y="1183550"/>
                </a:lnTo>
                <a:lnTo>
                  <a:pt x="506945" y="1192260"/>
                </a:lnTo>
                <a:lnTo>
                  <a:pt x="552826" y="1197583"/>
                </a:lnTo>
                <a:lnTo>
                  <a:pt x="599693" y="1199388"/>
                </a:lnTo>
                <a:lnTo>
                  <a:pt x="646561" y="1197583"/>
                </a:lnTo>
                <a:lnTo>
                  <a:pt x="692442" y="1192260"/>
                </a:lnTo>
                <a:lnTo>
                  <a:pt x="737202" y="1183550"/>
                </a:lnTo>
                <a:lnTo>
                  <a:pt x="780709" y="1171587"/>
                </a:lnTo>
                <a:lnTo>
                  <a:pt x="822830" y="1156505"/>
                </a:lnTo>
                <a:lnTo>
                  <a:pt x="863430" y="1138436"/>
                </a:lnTo>
                <a:lnTo>
                  <a:pt x="902377" y="1117515"/>
                </a:lnTo>
                <a:lnTo>
                  <a:pt x="939537" y="1093874"/>
                </a:lnTo>
                <a:lnTo>
                  <a:pt x="974777" y="1067646"/>
                </a:lnTo>
                <a:lnTo>
                  <a:pt x="1007965" y="1038965"/>
                </a:lnTo>
                <a:lnTo>
                  <a:pt x="1038965" y="1007965"/>
                </a:lnTo>
                <a:lnTo>
                  <a:pt x="1067646" y="974777"/>
                </a:lnTo>
                <a:lnTo>
                  <a:pt x="1093874" y="939537"/>
                </a:lnTo>
                <a:lnTo>
                  <a:pt x="1117515" y="902377"/>
                </a:lnTo>
                <a:lnTo>
                  <a:pt x="1138436" y="863430"/>
                </a:lnTo>
                <a:lnTo>
                  <a:pt x="1156505" y="822830"/>
                </a:lnTo>
                <a:lnTo>
                  <a:pt x="1171587" y="780709"/>
                </a:lnTo>
                <a:lnTo>
                  <a:pt x="1183550" y="737202"/>
                </a:lnTo>
                <a:lnTo>
                  <a:pt x="1192260" y="692442"/>
                </a:lnTo>
                <a:lnTo>
                  <a:pt x="1197583" y="646561"/>
                </a:lnTo>
                <a:lnTo>
                  <a:pt x="1199387" y="599694"/>
                </a:lnTo>
                <a:lnTo>
                  <a:pt x="1197583" y="552826"/>
                </a:lnTo>
                <a:lnTo>
                  <a:pt x="1192260" y="506945"/>
                </a:lnTo>
                <a:lnTo>
                  <a:pt x="1183550" y="462185"/>
                </a:lnTo>
                <a:lnTo>
                  <a:pt x="1171587" y="418678"/>
                </a:lnTo>
                <a:lnTo>
                  <a:pt x="1156505" y="376557"/>
                </a:lnTo>
                <a:lnTo>
                  <a:pt x="1138436" y="335957"/>
                </a:lnTo>
                <a:lnTo>
                  <a:pt x="1117515" y="297010"/>
                </a:lnTo>
                <a:lnTo>
                  <a:pt x="1093874" y="259850"/>
                </a:lnTo>
                <a:lnTo>
                  <a:pt x="1067646" y="224610"/>
                </a:lnTo>
                <a:lnTo>
                  <a:pt x="1038965" y="191422"/>
                </a:lnTo>
                <a:lnTo>
                  <a:pt x="1007965" y="160422"/>
                </a:lnTo>
                <a:lnTo>
                  <a:pt x="974777" y="131741"/>
                </a:lnTo>
                <a:lnTo>
                  <a:pt x="939537" y="105513"/>
                </a:lnTo>
                <a:lnTo>
                  <a:pt x="902377" y="81872"/>
                </a:lnTo>
                <a:lnTo>
                  <a:pt x="863430" y="60951"/>
                </a:lnTo>
                <a:lnTo>
                  <a:pt x="822830" y="42882"/>
                </a:lnTo>
                <a:lnTo>
                  <a:pt x="780709" y="27800"/>
                </a:lnTo>
                <a:lnTo>
                  <a:pt x="737202" y="15837"/>
                </a:lnTo>
                <a:lnTo>
                  <a:pt x="692442" y="7127"/>
                </a:lnTo>
                <a:lnTo>
                  <a:pt x="646561" y="1804"/>
                </a:lnTo>
                <a:lnTo>
                  <a:pt x="59969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9956291" y="3249167"/>
            <a:ext cx="1199515" cy="1199515"/>
          </a:xfrm>
          <a:custGeom>
            <a:avLst/>
            <a:gdLst/>
            <a:ahLst/>
            <a:cxnLst/>
            <a:rect l="l" t="t" r="r" b="b"/>
            <a:pathLst>
              <a:path w="1199515" h="1199514">
                <a:moveTo>
                  <a:pt x="599693" y="0"/>
                </a:moveTo>
                <a:lnTo>
                  <a:pt x="552826" y="1804"/>
                </a:lnTo>
                <a:lnTo>
                  <a:pt x="506945" y="7127"/>
                </a:lnTo>
                <a:lnTo>
                  <a:pt x="462185" y="15837"/>
                </a:lnTo>
                <a:lnTo>
                  <a:pt x="418678" y="27800"/>
                </a:lnTo>
                <a:lnTo>
                  <a:pt x="376557" y="42882"/>
                </a:lnTo>
                <a:lnTo>
                  <a:pt x="335957" y="60951"/>
                </a:lnTo>
                <a:lnTo>
                  <a:pt x="297010" y="81872"/>
                </a:lnTo>
                <a:lnTo>
                  <a:pt x="259850" y="105513"/>
                </a:lnTo>
                <a:lnTo>
                  <a:pt x="224610" y="131741"/>
                </a:lnTo>
                <a:lnTo>
                  <a:pt x="191422" y="160422"/>
                </a:lnTo>
                <a:lnTo>
                  <a:pt x="160422" y="191422"/>
                </a:lnTo>
                <a:lnTo>
                  <a:pt x="131741" y="224610"/>
                </a:lnTo>
                <a:lnTo>
                  <a:pt x="105513" y="259850"/>
                </a:lnTo>
                <a:lnTo>
                  <a:pt x="81872" y="297010"/>
                </a:lnTo>
                <a:lnTo>
                  <a:pt x="60951" y="335957"/>
                </a:lnTo>
                <a:lnTo>
                  <a:pt x="42882" y="376557"/>
                </a:lnTo>
                <a:lnTo>
                  <a:pt x="27800" y="418678"/>
                </a:lnTo>
                <a:lnTo>
                  <a:pt x="15837" y="462185"/>
                </a:lnTo>
                <a:lnTo>
                  <a:pt x="7127" y="506945"/>
                </a:lnTo>
                <a:lnTo>
                  <a:pt x="1804" y="552826"/>
                </a:lnTo>
                <a:lnTo>
                  <a:pt x="0" y="599694"/>
                </a:lnTo>
                <a:lnTo>
                  <a:pt x="1804" y="646561"/>
                </a:lnTo>
                <a:lnTo>
                  <a:pt x="7127" y="692442"/>
                </a:lnTo>
                <a:lnTo>
                  <a:pt x="15837" y="737202"/>
                </a:lnTo>
                <a:lnTo>
                  <a:pt x="27800" y="780709"/>
                </a:lnTo>
                <a:lnTo>
                  <a:pt x="42882" y="822830"/>
                </a:lnTo>
                <a:lnTo>
                  <a:pt x="60951" y="863430"/>
                </a:lnTo>
                <a:lnTo>
                  <a:pt x="81872" y="902377"/>
                </a:lnTo>
                <a:lnTo>
                  <a:pt x="105513" y="939537"/>
                </a:lnTo>
                <a:lnTo>
                  <a:pt x="131741" y="974777"/>
                </a:lnTo>
                <a:lnTo>
                  <a:pt x="160422" y="1007965"/>
                </a:lnTo>
                <a:lnTo>
                  <a:pt x="191422" y="1038965"/>
                </a:lnTo>
                <a:lnTo>
                  <a:pt x="224610" y="1067646"/>
                </a:lnTo>
                <a:lnTo>
                  <a:pt x="259850" y="1093874"/>
                </a:lnTo>
                <a:lnTo>
                  <a:pt x="297010" y="1117515"/>
                </a:lnTo>
                <a:lnTo>
                  <a:pt x="335957" y="1138436"/>
                </a:lnTo>
                <a:lnTo>
                  <a:pt x="376557" y="1156505"/>
                </a:lnTo>
                <a:lnTo>
                  <a:pt x="418678" y="1171587"/>
                </a:lnTo>
                <a:lnTo>
                  <a:pt x="462185" y="1183550"/>
                </a:lnTo>
                <a:lnTo>
                  <a:pt x="506945" y="1192260"/>
                </a:lnTo>
                <a:lnTo>
                  <a:pt x="552826" y="1197583"/>
                </a:lnTo>
                <a:lnTo>
                  <a:pt x="599693" y="1199388"/>
                </a:lnTo>
                <a:lnTo>
                  <a:pt x="646561" y="1197583"/>
                </a:lnTo>
                <a:lnTo>
                  <a:pt x="692442" y="1192260"/>
                </a:lnTo>
                <a:lnTo>
                  <a:pt x="737202" y="1183550"/>
                </a:lnTo>
                <a:lnTo>
                  <a:pt x="780709" y="1171587"/>
                </a:lnTo>
                <a:lnTo>
                  <a:pt x="822830" y="1156505"/>
                </a:lnTo>
                <a:lnTo>
                  <a:pt x="863430" y="1138436"/>
                </a:lnTo>
                <a:lnTo>
                  <a:pt x="902377" y="1117515"/>
                </a:lnTo>
                <a:lnTo>
                  <a:pt x="939537" y="1093874"/>
                </a:lnTo>
                <a:lnTo>
                  <a:pt x="974777" y="1067646"/>
                </a:lnTo>
                <a:lnTo>
                  <a:pt x="1007965" y="1038965"/>
                </a:lnTo>
                <a:lnTo>
                  <a:pt x="1031819" y="1015111"/>
                </a:lnTo>
                <a:lnTo>
                  <a:pt x="599693" y="1015111"/>
                </a:lnTo>
                <a:lnTo>
                  <a:pt x="551236" y="1012317"/>
                </a:lnTo>
                <a:lnTo>
                  <a:pt x="504423" y="1004142"/>
                </a:lnTo>
                <a:lnTo>
                  <a:pt x="459566" y="990899"/>
                </a:lnTo>
                <a:lnTo>
                  <a:pt x="416977" y="972898"/>
                </a:lnTo>
                <a:lnTo>
                  <a:pt x="376967" y="950450"/>
                </a:lnTo>
                <a:lnTo>
                  <a:pt x="339846" y="923867"/>
                </a:lnTo>
                <a:lnTo>
                  <a:pt x="305927" y="893460"/>
                </a:lnTo>
                <a:lnTo>
                  <a:pt x="275520" y="859541"/>
                </a:lnTo>
                <a:lnTo>
                  <a:pt x="248937" y="822420"/>
                </a:lnTo>
                <a:lnTo>
                  <a:pt x="226489" y="782410"/>
                </a:lnTo>
                <a:lnTo>
                  <a:pt x="208488" y="739821"/>
                </a:lnTo>
                <a:lnTo>
                  <a:pt x="195245" y="694964"/>
                </a:lnTo>
                <a:lnTo>
                  <a:pt x="187070" y="648151"/>
                </a:lnTo>
                <a:lnTo>
                  <a:pt x="184276" y="599694"/>
                </a:lnTo>
                <a:lnTo>
                  <a:pt x="187070" y="551236"/>
                </a:lnTo>
                <a:lnTo>
                  <a:pt x="195245" y="504423"/>
                </a:lnTo>
                <a:lnTo>
                  <a:pt x="208488" y="459566"/>
                </a:lnTo>
                <a:lnTo>
                  <a:pt x="226489" y="416977"/>
                </a:lnTo>
                <a:lnTo>
                  <a:pt x="248937" y="376967"/>
                </a:lnTo>
                <a:lnTo>
                  <a:pt x="275520" y="339846"/>
                </a:lnTo>
                <a:lnTo>
                  <a:pt x="305927" y="305927"/>
                </a:lnTo>
                <a:lnTo>
                  <a:pt x="339846" y="275520"/>
                </a:lnTo>
                <a:lnTo>
                  <a:pt x="376967" y="248937"/>
                </a:lnTo>
                <a:lnTo>
                  <a:pt x="416977" y="226489"/>
                </a:lnTo>
                <a:lnTo>
                  <a:pt x="459566" y="208488"/>
                </a:lnTo>
                <a:lnTo>
                  <a:pt x="504423" y="195245"/>
                </a:lnTo>
                <a:lnTo>
                  <a:pt x="551236" y="187070"/>
                </a:lnTo>
                <a:lnTo>
                  <a:pt x="599693" y="184277"/>
                </a:lnTo>
                <a:lnTo>
                  <a:pt x="1031819" y="184277"/>
                </a:lnTo>
                <a:lnTo>
                  <a:pt x="1007965" y="160422"/>
                </a:lnTo>
                <a:lnTo>
                  <a:pt x="974777" y="131741"/>
                </a:lnTo>
                <a:lnTo>
                  <a:pt x="939537" y="105513"/>
                </a:lnTo>
                <a:lnTo>
                  <a:pt x="902377" y="81872"/>
                </a:lnTo>
                <a:lnTo>
                  <a:pt x="863430" y="60951"/>
                </a:lnTo>
                <a:lnTo>
                  <a:pt x="822830" y="42882"/>
                </a:lnTo>
                <a:lnTo>
                  <a:pt x="780709" y="27800"/>
                </a:lnTo>
                <a:lnTo>
                  <a:pt x="737202" y="15837"/>
                </a:lnTo>
                <a:lnTo>
                  <a:pt x="692442" y="7127"/>
                </a:lnTo>
                <a:lnTo>
                  <a:pt x="646561" y="1804"/>
                </a:lnTo>
                <a:lnTo>
                  <a:pt x="599693" y="0"/>
                </a:lnTo>
                <a:close/>
              </a:path>
              <a:path w="1199515" h="1199514">
                <a:moveTo>
                  <a:pt x="1031819" y="184277"/>
                </a:moveTo>
                <a:lnTo>
                  <a:pt x="599693" y="184277"/>
                </a:lnTo>
                <a:lnTo>
                  <a:pt x="648151" y="187070"/>
                </a:lnTo>
                <a:lnTo>
                  <a:pt x="694964" y="195245"/>
                </a:lnTo>
                <a:lnTo>
                  <a:pt x="739821" y="208488"/>
                </a:lnTo>
                <a:lnTo>
                  <a:pt x="782410" y="226489"/>
                </a:lnTo>
                <a:lnTo>
                  <a:pt x="822420" y="248937"/>
                </a:lnTo>
                <a:lnTo>
                  <a:pt x="859541" y="275520"/>
                </a:lnTo>
                <a:lnTo>
                  <a:pt x="893460" y="305927"/>
                </a:lnTo>
                <a:lnTo>
                  <a:pt x="923867" y="339846"/>
                </a:lnTo>
                <a:lnTo>
                  <a:pt x="950450" y="376967"/>
                </a:lnTo>
                <a:lnTo>
                  <a:pt x="972898" y="416977"/>
                </a:lnTo>
                <a:lnTo>
                  <a:pt x="990899" y="459566"/>
                </a:lnTo>
                <a:lnTo>
                  <a:pt x="1004142" y="504423"/>
                </a:lnTo>
                <a:lnTo>
                  <a:pt x="1012317" y="551236"/>
                </a:lnTo>
                <a:lnTo>
                  <a:pt x="1015110" y="599694"/>
                </a:lnTo>
                <a:lnTo>
                  <a:pt x="1012317" y="648151"/>
                </a:lnTo>
                <a:lnTo>
                  <a:pt x="1004142" y="694964"/>
                </a:lnTo>
                <a:lnTo>
                  <a:pt x="990899" y="739821"/>
                </a:lnTo>
                <a:lnTo>
                  <a:pt x="972898" y="782410"/>
                </a:lnTo>
                <a:lnTo>
                  <a:pt x="950450" y="822420"/>
                </a:lnTo>
                <a:lnTo>
                  <a:pt x="923867" y="859541"/>
                </a:lnTo>
                <a:lnTo>
                  <a:pt x="893460" y="893460"/>
                </a:lnTo>
                <a:lnTo>
                  <a:pt x="859541" y="923867"/>
                </a:lnTo>
                <a:lnTo>
                  <a:pt x="822420" y="950450"/>
                </a:lnTo>
                <a:lnTo>
                  <a:pt x="782410" y="972898"/>
                </a:lnTo>
                <a:lnTo>
                  <a:pt x="739821" y="990899"/>
                </a:lnTo>
                <a:lnTo>
                  <a:pt x="694964" y="1004142"/>
                </a:lnTo>
                <a:lnTo>
                  <a:pt x="648151" y="1012317"/>
                </a:lnTo>
                <a:lnTo>
                  <a:pt x="599693" y="1015111"/>
                </a:lnTo>
                <a:lnTo>
                  <a:pt x="1031819" y="1015111"/>
                </a:lnTo>
                <a:lnTo>
                  <a:pt x="1067646" y="974777"/>
                </a:lnTo>
                <a:lnTo>
                  <a:pt x="1093874" y="939537"/>
                </a:lnTo>
                <a:lnTo>
                  <a:pt x="1117515" y="902377"/>
                </a:lnTo>
                <a:lnTo>
                  <a:pt x="1138436" y="863430"/>
                </a:lnTo>
                <a:lnTo>
                  <a:pt x="1156505" y="822830"/>
                </a:lnTo>
                <a:lnTo>
                  <a:pt x="1171587" y="780709"/>
                </a:lnTo>
                <a:lnTo>
                  <a:pt x="1183550" y="737202"/>
                </a:lnTo>
                <a:lnTo>
                  <a:pt x="1192260" y="692442"/>
                </a:lnTo>
                <a:lnTo>
                  <a:pt x="1197583" y="646561"/>
                </a:lnTo>
                <a:lnTo>
                  <a:pt x="1199387" y="599694"/>
                </a:lnTo>
                <a:lnTo>
                  <a:pt x="1197583" y="552826"/>
                </a:lnTo>
                <a:lnTo>
                  <a:pt x="1192260" y="506945"/>
                </a:lnTo>
                <a:lnTo>
                  <a:pt x="1183550" y="462185"/>
                </a:lnTo>
                <a:lnTo>
                  <a:pt x="1171587" y="418678"/>
                </a:lnTo>
                <a:lnTo>
                  <a:pt x="1156505" y="376557"/>
                </a:lnTo>
                <a:lnTo>
                  <a:pt x="1138436" y="335957"/>
                </a:lnTo>
                <a:lnTo>
                  <a:pt x="1117515" y="297010"/>
                </a:lnTo>
                <a:lnTo>
                  <a:pt x="1093874" y="259850"/>
                </a:lnTo>
                <a:lnTo>
                  <a:pt x="1067646" y="224610"/>
                </a:lnTo>
                <a:lnTo>
                  <a:pt x="1038965" y="191422"/>
                </a:lnTo>
                <a:lnTo>
                  <a:pt x="1031819" y="184277"/>
                </a:lnTo>
                <a:close/>
              </a:path>
            </a:pathLst>
          </a:custGeom>
          <a:solidFill>
            <a:srgbClr val="2C2CB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bg object 34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0895" y="4591799"/>
            <a:ext cx="2470404" cy="1653539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1245107" y="4617719"/>
            <a:ext cx="660400" cy="579120"/>
          </a:xfrm>
          <a:custGeom>
            <a:avLst/>
            <a:gdLst/>
            <a:ahLst/>
            <a:cxnLst/>
            <a:rect l="l" t="t" r="r" b="b"/>
            <a:pathLst>
              <a:path w="660400" h="579120">
                <a:moveTo>
                  <a:pt x="329945" y="0"/>
                </a:moveTo>
                <a:lnTo>
                  <a:pt x="0" y="289559"/>
                </a:lnTo>
                <a:lnTo>
                  <a:pt x="329945" y="579119"/>
                </a:lnTo>
                <a:lnTo>
                  <a:pt x="659891" y="289559"/>
                </a:lnTo>
                <a:lnTo>
                  <a:pt x="3299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404621" y="4885181"/>
            <a:ext cx="2342515" cy="1271270"/>
          </a:xfrm>
          <a:custGeom>
            <a:avLst/>
            <a:gdLst/>
            <a:ahLst/>
            <a:cxnLst/>
            <a:rect l="l" t="t" r="r" b="b"/>
            <a:pathLst>
              <a:path w="2342515" h="1271270">
                <a:moveTo>
                  <a:pt x="2211832" y="0"/>
                </a:moveTo>
                <a:lnTo>
                  <a:pt x="130492" y="0"/>
                </a:lnTo>
                <a:lnTo>
                  <a:pt x="79697" y="10255"/>
                </a:lnTo>
                <a:lnTo>
                  <a:pt x="38219" y="38227"/>
                </a:lnTo>
                <a:lnTo>
                  <a:pt x="10254" y="79724"/>
                </a:lnTo>
                <a:lnTo>
                  <a:pt x="0" y="130556"/>
                </a:lnTo>
                <a:lnTo>
                  <a:pt x="0" y="1140523"/>
                </a:lnTo>
                <a:lnTo>
                  <a:pt x="10254" y="1191318"/>
                </a:lnTo>
                <a:lnTo>
                  <a:pt x="38219" y="1232796"/>
                </a:lnTo>
                <a:lnTo>
                  <a:pt x="79697" y="1260761"/>
                </a:lnTo>
                <a:lnTo>
                  <a:pt x="130492" y="1271016"/>
                </a:lnTo>
                <a:lnTo>
                  <a:pt x="2211832" y="1271016"/>
                </a:lnTo>
                <a:lnTo>
                  <a:pt x="2262663" y="1260761"/>
                </a:lnTo>
                <a:lnTo>
                  <a:pt x="2304161" y="1232796"/>
                </a:lnTo>
                <a:lnTo>
                  <a:pt x="2332132" y="1191318"/>
                </a:lnTo>
                <a:lnTo>
                  <a:pt x="2342388" y="1140523"/>
                </a:lnTo>
                <a:lnTo>
                  <a:pt x="2342388" y="130556"/>
                </a:lnTo>
                <a:lnTo>
                  <a:pt x="2332132" y="79724"/>
                </a:lnTo>
                <a:lnTo>
                  <a:pt x="2304161" y="38227"/>
                </a:lnTo>
                <a:lnTo>
                  <a:pt x="2262663" y="10255"/>
                </a:lnTo>
                <a:lnTo>
                  <a:pt x="2211832" y="0"/>
                </a:lnTo>
                <a:close/>
              </a:path>
            </a:pathLst>
          </a:custGeom>
          <a:solidFill>
            <a:srgbClr val="00CC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404621" y="4885181"/>
            <a:ext cx="2342515" cy="1271270"/>
          </a:xfrm>
          <a:custGeom>
            <a:avLst/>
            <a:gdLst/>
            <a:ahLst/>
            <a:cxnLst/>
            <a:rect l="l" t="t" r="r" b="b"/>
            <a:pathLst>
              <a:path w="2342515" h="1271270">
                <a:moveTo>
                  <a:pt x="0" y="130556"/>
                </a:moveTo>
                <a:lnTo>
                  <a:pt x="10254" y="79724"/>
                </a:lnTo>
                <a:lnTo>
                  <a:pt x="38219" y="38227"/>
                </a:lnTo>
                <a:lnTo>
                  <a:pt x="79697" y="10255"/>
                </a:lnTo>
                <a:lnTo>
                  <a:pt x="130492" y="0"/>
                </a:lnTo>
                <a:lnTo>
                  <a:pt x="2211832" y="0"/>
                </a:lnTo>
                <a:lnTo>
                  <a:pt x="2262663" y="10255"/>
                </a:lnTo>
                <a:lnTo>
                  <a:pt x="2304161" y="38227"/>
                </a:lnTo>
                <a:lnTo>
                  <a:pt x="2332132" y="79724"/>
                </a:lnTo>
                <a:lnTo>
                  <a:pt x="2342388" y="130556"/>
                </a:lnTo>
                <a:lnTo>
                  <a:pt x="2342388" y="1140523"/>
                </a:lnTo>
                <a:lnTo>
                  <a:pt x="2332132" y="1191318"/>
                </a:lnTo>
                <a:lnTo>
                  <a:pt x="2304161" y="1232796"/>
                </a:lnTo>
                <a:lnTo>
                  <a:pt x="2262663" y="1260761"/>
                </a:lnTo>
                <a:lnTo>
                  <a:pt x="2211832" y="1271016"/>
                </a:lnTo>
                <a:lnTo>
                  <a:pt x="130492" y="1271016"/>
                </a:lnTo>
                <a:lnTo>
                  <a:pt x="79697" y="1260761"/>
                </a:lnTo>
                <a:lnTo>
                  <a:pt x="38219" y="1232796"/>
                </a:lnTo>
                <a:lnTo>
                  <a:pt x="10254" y="1191318"/>
                </a:lnTo>
                <a:lnTo>
                  <a:pt x="0" y="1140523"/>
                </a:lnTo>
                <a:lnTo>
                  <a:pt x="0" y="130556"/>
                </a:lnTo>
                <a:close/>
              </a:path>
            </a:pathLst>
          </a:custGeom>
          <a:ln w="25400">
            <a:solidFill>
              <a:srgbClr val="00946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403859" y="4879847"/>
            <a:ext cx="2342515" cy="1104900"/>
          </a:xfrm>
          <a:custGeom>
            <a:avLst/>
            <a:gdLst/>
            <a:ahLst/>
            <a:cxnLst/>
            <a:rect l="l" t="t" r="r" b="b"/>
            <a:pathLst>
              <a:path w="2342515" h="1104900">
                <a:moveTo>
                  <a:pt x="2228977" y="0"/>
                </a:moveTo>
                <a:lnTo>
                  <a:pt x="113436" y="0"/>
                </a:lnTo>
                <a:lnTo>
                  <a:pt x="69281" y="8915"/>
                </a:lnTo>
                <a:lnTo>
                  <a:pt x="33224" y="33226"/>
                </a:lnTo>
                <a:lnTo>
                  <a:pt x="8914" y="69276"/>
                </a:lnTo>
                <a:lnTo>
                  <a:pt x="0" y="113410"/>
                </a:lnTo>
                <a:lnTo>
                  <a:pt x="0" y="991463"/>
                </a:lnTo>
                <a:lnTo>
                  <a:pt x="8914" y="1035618"/>
                </a:lnTo>
                <a:lnTo>
                  <a:pt x="33224" y="1071675"/>
                </a:lnTo>
                <a:lnTo>
                  <a:pt x="69281" y="1095985"/>
                </a:lnTo>
                <a:lnTo>
                  <a:pt x="113436" y="1104899"/>
                </a:lnTo>
                <a:lnTo>
                  <a:pt x="2228977" y="1104899"/>
                </a:lnTo>
                <a:lnTo>
                  <a:pt x="2273111" y="1095985"/>
                </a:lnTo>
                <a:lnTo>
                  <a:pt x="2309161" y="1071675"/>
                </a:lnTo>
                <a:lnTo>
                  <a:pt x="2333472" y="1035618"/>
                </a:lnTo>
                <a:lnTo>
                  <a:pt x="2342388" y="991463"/>
                </a:lnTo>
                <a:lnTo>
                  <a:pt x="2342388" y="113410"/>
                </a:lnTo>
                <a:lnTo>
                  <a:pt x="2333472" y="69276"/>
                </a:lnTo>
                <a:lnTo>
                  <a:pt x="2309161" y="33226"/>
                </a:lnTo>
                <a:lnTo>
                  <a:pt x="2273111" y="8915"/>
                </a:lnTo>
                <a:lnTo>
                  <a:pt x="22289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9" name="bg object 3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64608" y="4591811"/>
            <a:ext cx="2444495" cy="1639824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5786628" y="4617719"/>
            <a:ext cx="660400" cy="579120"/>
          </a:xfrm>
          <a:custGeom>
            <a:avLst/>
            <a:gdLst/>
            <a:ahLst/>
            <a:cxnLst/>
            <a:rect l="l" t="t" r="r" b="b"/>
            <a:pathLst>
              <a:path w="660400" h="579120">
                <a:moveTo>
                  <a:pt x="329946" y="0"/>
                </a:moveTo>
                <a:lnTo>
                  <a:pt x="0" y="289559"/>
                </a:lnTo>
                <a:lnTo>
                  <a:pt x="329946" y="579119"/>
                </a:lnTo>
                <a:lnTo>
                  <a:pt x="659892" y="289559"/>
                </a:lnTo>
                <a:lnTo>
                  <a:pt x="3299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4945380" y="4884419"/>
            <a:ext cx="2342515" cy="1271270"/>
          </a:xfrm>
          <a:custGeom>
            <a:avLst/>
            <a:gdLst/>
            <a:ahLst/>
            <a:cxnLst/>
            <a:rect l="l" t="t" r="r" b="b"/>
            <a:pathLst>
              <a:path w="2342515" h="1271270">
                <a:moveTo>
                  <a:pt x="2211831" y="0"/>
                </a:moveTo>
                <a:lnTo>
                  <a:pt x="130556" y="0"/>
                </a:lnTo>
                <a:lnTo>
                  <a:pt x="79724" y="10255"/>
                </a:lnTo>
                <a:lnTo>
                  <a:pt x="38226" y="38226"/>
                </a:lnTo>
                <a:lnTo>
                  <a:pt x="10255" y="79724"/>
                </a:lnTo>
                <a:lnTo>
                  <a:pt x="0" y="130555"/>
                </a:lnTo>
                <a:lnTo>
                  <a:pt x="0" y="1140523"/>
                </a:lnTo>
                <a:lnTo>
                  <a:pt x="10255" y="1191318"/>
                </a:lnTo>
                <a:lnTo>
                  <a:pt x="38227" y="1232796"/>
                </a:lnTo>
                <a:lnTo>
                  <a:pt x="79724" y="1260761"/>
                </a:lnTo>
                <a:lnTo>
                  <a:pt x="130556" y="1271015"/>
                </a:lnTo>
                <a:lnTo>
                  <a:pt x="2211831" y="1271015"/>
                </a:lnTo>
                <a:lnTo>
                  <a:pt x="2262663" y="1260761"/>
                </a:lnTo>
                <a:lnTo>
                  <a:pt x="2304161" y="1232796"/>
                </a:lnTo>
                <a:lnTo>
                  <a:pt x="2332132" y="1191318"/>
                </a:lnTo>
                <a:lnTo>
                  <a:pt x="2342388" y="1140523"/>
                </a:lnTo>
                <a:lnTo>
                  <a:pt x="2342388" y="130555"/>
                </a:lnTo>
                <a:lnTo>
                  <a:pt x="2332132" y="79724"/>
                </a:lnTo>
                <a:lnTo>
                  <a:pt x="2304161" y="38226"/>
                </a:lnTo>
                <a:lnTo>
                  <a:pt x="2262663" y="10255"/>
                </a:lnTo>
                <a:lnTo>
                  <a:pt x="2211831" y="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4945380" y="4879847"/>
            <a:ext cx="2342515" cy="1104900"/>
          </a:xfrm>
          <a:custGeom>
            <a:avLst/>
            <a:gdLst/>
            <a:ahLst/>
            <a:cxnLst/>
            <a:rect l="l" t="t" r="r" b="b"/>
            <a:pathLst>
              <a:path w="2342515" h="1104900">
                <a:moveTo>
                  <a:pt x="2228977" y="0"/>
                </a:moveTo>
                <a:lnTo>
                  <a:pt x="113411" y="0"/>
                </a:lnTo>
                <a:lnTo>
                  <a:pt x="69276" y="8915"/>
                </a:lnTo>
                <a:lnTo>
                  <a:pt x="33226" y="33226"/>
                </a:lnTo>
                <a:lnTo>
                  <a:pt x="8915" y="69276"/>
                </a:lnTo>
                <a:lnTo>
                  <a:pt x="0" y="113410"/>
                </a:lnTo>
                <a:lnTo>
                  <a:pt x="0" y="991463"/>
                </a:lnTo>
                <a:lnTo>
                  <a:pt x="8915" y="1035618"/>
                </a:lnTo>
                <a:lnTo>
                  <a:pt x="33226" y="1071675"/>
                </a:lnTo>
                <a:lnTo>
                  <a:pt x="69276" y="1095985"/>
                </a:lnTo>
                <a:lnTo>
                  <a:pt x="113411" y="1104899"/>
                </a:lnTo>
                <a:lnTo>
                  <a:pt x="2228977" y="1104899"/>
                </a:lnTo>
                <a:lnTo>
                  <a:pt x="2273111" y="1095985"/>
                </a:lnTo>
                <a:lnTo>
                  <a:pt x="2309161" y="1071675"/>
                </a:lnTo>
                <a:lnTo>
                  <a:pt x="2333472" y="1035618"/>
                </a:lnTo>
                <a:lnTo>
                  <a:pt x="2342388" y="991463"/>
                </a:lnTo>
                <a:lnTo>
                  <a:pt x="2342388" y="113410"/>
                </a:lnTo>
                <a:lnTo>
                  <a:pt x="2333472" y="69276"/>
                </a:lnTo>
                <a:lnTo>
                  <a:pt x="2309161" y="33226"/>
                </a:lnTo>
                <a:lnTo>
                  <a:pt x="2273111" y="8915"/>
                </a:lnTo>
                <a:lnTo>
                  <a:pt x="22289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3" name="bg 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304019" y="4591811"/>
            <a:ext cx="2444496" cy="1639824"/>
          </a:xfrm>
          <a:prstGeom prst="rect">
            <a:avLst/>
          </a:prstGeom>
        </p:spPr>
      </p:pic>
      <p:sp>
        <p:nvSpPr>
          <p:cNvPr id="44" name="bg object 44"/>
          <p:cNvSpPr/>
          <p:nvPr/>
        </p:nvSpPr>
        <p:spPr>
          <a:xfrm>
            <a:off x="10226039" y="4617719"/>
            <a:ext cx="660400" cy="579120"/>
          </a:xfrm>
          <a:custGeom>
            <a:avLst/>
            <a:gdLst/>
            <a:ahLst/>
            <a:cxnLst/>
            <a:rect l="l" t="t" r="r" b="b"/>
            <a:pathLst>
              <a:path w="660400" h="579120">
                <a:moveTo>
                  <a:pt x="329945" y="0"/>
                </a:moveTo>
                <a:lnTo>
                  <a:pt x="0" y="289559"/>
                </a:lnTo>
                <a:lnTo>
                  <a:pt x="329945" y="579119"/>
                </a:lnTo>
                <a:lnTo>
                  <a:pt x="659891" y="289559"/>
                </a:lnTo>
                <a:lnTo>
                  <a:pt x="3299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9384791" y="4884419"/>
            <a:ext cx="2342515" cy="1271270"/>
          </a:xfrm>
          <a:custGeom>
            <a:avLst/>
            <a:gdLst/>
            <a:ahLst/>
            <a:cxnLst/>
            <a:rect l="l" t="t" r="r" b="b"/>
            <a:pathLst>
              <a:path w="2342515" h="1271270">
                <a:moveTo>
                  <a:pt x="2211831" y="0"/>
                </a:moveTo>
                <a:lnTo>
                  <a:pt x="130555" y="0"/>
                </a:lnTo>
                <a:lnTo>
                  <a:pt x="79724" y="10255"/>
                </a:lnTo>
                <a:lnTo>
                  <a:pt x="38226" y="38226"/>
                </a:lnTo>
                <a:lnTo>
                  <a:pt x="10255" y="79724"/>
                </a:lnTo>
                <a:lnTo>
                  <a:pt x="0" y="130555"/>
                </a:lnTo>
                <a:lnTo>
                  <a:pt x="0" y="1140523"/>
                </a:lnTo>
                <a:lnTo>
                  <a:pt x="10255" y="1191318"/>
                </a:lnTo>
                <a:lnTo>
                  <a:pt x="38226" y="1232796"/>
                </a:lnTo>
                <a:lnTo>
                  <a:pt x="79724" y="1260761"/>
                </a:lnTo>
                <a:lnTo>
                  <a:pt x="130555" y="1271015"/>
                </a:lnTo>
                <a:lnTo>
                  <a:pt x="2211831" y="1271015"/>
                </a:lnTo>
                <a:lnTo>
                  <a:pt x="2262663" y="1260761"/>
                </a:lnTo>
                <a:lnTo>
                  <a:pt x="2304160" y="1232796"/>
                </a:lnTo>
                <a:lnTo>
                  <a:pt x="2332132" y="1191318"/>
                </a:lnTo>
                <a:lnTo>
                  <a:pt x="2342387" y="1140523"/>
                </a:lnTo>
                <a:lnTo>
                  <a:pt x="2342387" y="130555"/>
                </a:lnTo>
                <a:lnTo>
                  <a:pt x="2332132" y="79724"/>
                </a:lnTo>
                <a:lnTo>
                  <a:pt x="2304160" y="38226"/>
                </a:lnTo>
                <a:lnTo>
                  <a:pt x="2262663" y="10255"/>
                </a:lnTo>
                <a:lnTo>
                  <a:pt x="2211831" y="0"/>
                </a:lnTo>
                <a:close/>
              </a:path>
            </a:pathLst>
          </a:custGeom>
          <a:solidFill>
            <a:srgbClr val="2C2C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9384791" y="4879847"/>
            <a:ext cx="2342515" cy="1104900"/>
          </a:xfrm>
          <a:custGeom>
            <a:avLst/>
            <a:gdLst/>
            <a:ahLst/>
            <a:cxnLst/>
            <a:rect l="l" t="t" r="r" b="b"/>
            <a:pathLst>
              <a:path w="2342515" h="1104900">
                <a:moveTo>
                  <a:pt x="2228977" y="0"/>
                </a:moveTo>
                <a:lnTo>
                  <a:pt x="113410" y="0"/>
                </a:lnTo>
                <a:lnTo>
                  <a:pt x="69276" y="8915"/>
                </a:lnTo>
                <a:lnTo>
                  <a:pt x="33226" y="33226"/>
                </a:lnTo>
                <a:lnTo>
                  <a:pt x="8915" y="69276"/>
                </a:lnTo>
                <a:lnTo>
                  <a:pt x="0" y="113410"/>
                </a:lnTo>
                <a:lnTo>
                  <a:pt x="0" y="991463"/>
                </a:lnTo>
                <a:lnTo>
                  <a:pt x="8915" y="1035618"/>
                </a:lnTo>
                <a:lnTo>
                  <a:pt x="33226" y="1071675"/>
                </a:lnTo>
                <a:lnTo>
                  <a:pt x="69276" y="1095985"/>
                </a:lnTo>
                <a:lnTo>
                  <a:pt x="113410" y="1104899"/>
                </a:lnTo>
                <a:lnTo>
                  <a:pt x="2228977" y="1104899"/>
                </a:lnTo>
                <a:lnTo>
                  <a:pt x="2273111" y="1095985"/>
                </a:lnTo>
                <a:lnTo>
                  <a:pt x="2309161" y="1071675"/>
                </a:lnTo>
                <a:lnTo>
                  <a:pt x="2333472" y="1035618"/>
                </a:lnTo>
                <a:lnTo>
                  <a:pt x="2342387" y="991463"/>
                </a:lnTo>
                <a:lnTo>
                  <a:pt x="2342387" y="113410"/>
                </a:lnTo>
                <a:lnTo>
                  <a:pt x="2333472" y="69276"/>
                </a:lnTo>
                <a:lnTo>
                  <a:pt x="2309161" y="33226"/>
                </a:lnTo>
                <a:lnTo>
                  <a:pt x="2273111" y="8915"/>
                </a:lnTo>
                <a:lnTo>
                  <a:pt x="222897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67939" y="1444752"/>
            <a:ext cx="2444495" cy="1639824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2648712" y="1470659"/>
            <a:ext cx="2342515" cy="1537970"/>
          </a:xfrm>
          <a:custGeom>
            <a:avLst/>
            <a:gdLst/>
            <a:ahLst/>
            <a:cxnLst/>
            <a:rect l="l" t="t" r="r" b="b"/>
            <a:pathLst>
              <a:path w="2342515" h="1537970">
                <a:moveTo>
                  <a:pt x="2342388" y="130556"/>
                </a:moveTo>
                <a:lnTo>
                  <a:pt x="2332126" y="79730"/>
                </a:lnTo>
                <a:lnTo>
                  <a:pt x="2304161" y="38227"/>
                </a:lnTo>
                <a:lnTo>
                  <a:pt x="2262657" y="10261"/>
                </a:lnTo>
                <a:lnTo>
                  <a:pt x="2211832" y="0"/>
                </a:lnTo>
                <a:lnTo>
                  <a:pt x="130556" y="0"/>
                </a:lnTo>
                <a:lnTo>
                  <a:pt x="79717" y="10261"/>
                </a:lnTo>
                <a:lnTo>
                  <a:pt x="38227" y="38227"/>
                </a:lnTo>
                <a:lnTo>
                  <a:pt x="10248" y="79730"/>
                </a:lnTo>
                <a:lnTo>
                  <a:pt x="0" y="130556"/>
                </a:lnTo>
                <a:lnTo>
                  <a:pt x="0" y="294767"/>
                </a:lnTo>
                <a:lnTo>
                  <a:pt x="0" y="1140460"/>
                </a:lnTo>
                <a:lnTo>
                  <a:pt x="0" y="1172845"/>
                </a:lnTo>
                <a:lnTo>
                  <a:pt x="8915" y="1216990"/>
                </a:lnTo>
                <a:lnTo>
                  <a:pt x="33223" y="1253032"/>
                </a:lnTo>
                <a:lnTo>
                  <a:pt x="69265" y="1277340"/>
                </a:lnTo>
                <a:lnTo>
                  <a:pt x="113411" y="1286256"/>
                </a:lnTo>
                <a:lnTo>
                  <a:pt x="884656" y="1286256"/>
                </a:lnTo>
                <a:lnTo>
                  <a:pt x="1171194" y="1537716"/>
                </a:lnTo>
                <a:lnTo>
                  <a:pt x="1457706" y="1286256"/>
                </a:lnTo>
                <a:lnTo>
                  <a:pt x="2228977" y="1286256"/>
                </a:lnTo>
                <a:lnTo>
                  <a:pt x="2273109" y="1277340"/>
                </a:lnTo>
                <a:lnTo>
                  <a:pt x="2309152" y="1253032"/>
                </a:lnTo>
                <a:lnTo>
                  <a:pt x="2333460" y="1216990"/>
                </a:lnTo>
                <a:lnTo>
                  <a:pt x="2342388" y="1172845"/>
                </a:lnTo>
                <a:lnTo>
                  <a:pt x="2342388" y="1140460"/>
                </a:lnTo>
                <a:lnTo>
                  <a:pt x="2342388" y="294767"/>
                </a:lnTo>
                <a:lnTo>
                  <a:pt x="2342388" y="1305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9" name="bg object 4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59168" y="1444752"/>
            <a:ext cx="2444496" cy="1639824"/>
          </a:xfrm>
          <a:prstGeom prst="rect">
            <a:avLst/>
          </a:prstGeom>
        </p:spPr>
      </p:pic>
      <p:sp>
        <p:nvSpPr>
          <p:cNvPr id="50" name="bg object 50"/>
          <p:cNvSpPr/>
          <p:nvPr/>
        </p:nvSpPr>
        <p:spPr>
          <a:xfrm>
            <a:off x="7981188" y="2429255"/>
            <a:ext cx="660400" cy="579120"/>
          </a:xfrm>
          <a:custGeom>
            <a:avLst/>
            <a:gdLst/>
            <a:ahLst/>
            <a:cxnLst/>
            <a:rect l="l" t="t" r="r" b="b"/>
            <a:pathLst>
              <a:path w="660400" h="579119">
                <a:moveTo>
                  <a:pt x="329945" y="0"/>
                </a:moveTo>
                <a:lnTo>
                  <a:pt x="0" y="289560"/>
                </a:lnTo>
                <a:lnTo>
                  <a:pt x="329945" y="579120"/>
                </a:lnTo>
                <a:lnTo>
                  <a:pt x="659891" y="289560"/>
                </a:lnTo>
                <a:lnTo>
                  <a:pt x="32994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7139940" y="1470660"/>
            <a:ext cx="2342515" cy="1270000"/>
          </a:xfrm>
          <a:custGeom>
            <a:avLst/>
            <a:gdLst/>
            <a:ahLst/>
            <a:cxnLst/>
            <a:rect l="l" t="t" r="r" b="b"/>
            <a:pathLst>
              <a:path w="2342515" h="1270000">
                <a:moveTo>
                  <a:pt x="2212085" y="0"/>
                </a:moveTo>
                <a:lnTo>
                  <a:pt x="130301" y="0"/>
                </a:lnTo>
                <a:lnTo>
                  <a:pt x="79563" y="10233"/>
                </a:lnTo>
                <a:lnTo>
                  <a:pt x="38147" y="38147"/>
                </a:lnTo>
                <a:lnTo>
                  <a:pt x="10233" y="79563"/>
                </a:lnTo>
                <a:lnTo>
                  <a:pt x="0" y="130301"/>
                </a:lnTo>
                <a:lnTo>
                  <a:pt x="0" y="1139189"/>
                </a:lnTo>
                <a:lnTo>
                  <a:pt x="10233" y="1189928"/>
                </a:lnTo>
                <a:lnTo>
                  <a:pt x="38147" y="1231344"/>
                </a:lnTo>
                <a:lnTo>
                  <a:pt x="79563" y="1259258"/>
                </a:lnTo>
                <a:lnTo>
                  <a:pt x="130301" y="1269491"/>
                </a:lnTo>
                <a:lnTo>
                  <a:pt x="2212085" y="1269491"/>
                </a:lnTo>
                <a:lnTo>
                  <a:pt x="2262824" y="1259258"/>
                </a:lnTo>
                <a:lnTo>
                  <a:pt x="2304240" y="1231344"/>
                </a:lnTo>
                <a:lnTo>
                  <a:pt x="2332154" y="1189928"/>
                </a:lnTo>
                <a:lnTo>
                  <a:pt x="2342387" y="1139189"/>
                </a:lnTo>
                <a:lnTo>
                  <a:pt x="2342387" y="130301"/>
                </a:lnTo>
                <a:lnTo>
                  <a:pt x="2332154" y="79563"/>
                </a:lnTo>
                <a:lnTo>
                  <a:pt x="2304240" y="38147"/>
                </a:lnTo>
                <a:lnTo>
                  <a:pt x="2262824" y="10233"/>
                </a:lnTo>
                <a:lnTo>
                  <a:pt x="2212085" y="0"/>
                </a:lnTo>
                <a:close/>
              </a:path>
            </a:pathLst>
          </a:custGeom>
          <a:solidFill>
            <a:srgbClr val="AAE1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7139940" y="1652016"/>
            <a:ext cx="2342515" cy="1103630"/>
          </a:xfrm>
          <a:custGeom>
            <a:avLst/>
            <a:gdLst/>
            <a:ahLst/>
            <a:cxnLst/>
            <a:rect l="l" t="t" r="r" b="b"/>
            <a:pathLst>
              <a:path w="2342515" h="1103630">
                <a:moveTo>
                  <a:pt x="2229104" y="0"/>
                </a:moveTo>
                <a:lnTo>
                  <a:pt x="113283" y="0"/>
                </a:lnTo>
                <a:lnTo>
                  <a:pt x="69169" y="8895"/>
                </a:lnTo>
                <a:lnTo>
                  <a:pt x="33162" y="33162"/>
                </a:lnTo>
                <a:lnTo>
                  <a:pt x="8895" y="69169"/>
                </a:lnTo>
                <a:lnTo>
                  <a:pt x="0" y="113284"/>
                </a:lnTo>
                <a:lnTo>
                  <a:pt x="0" y="990092"/>
                </a:lnTo>
                <a:lnTo>
                  <a:pt x="8895" y="1034206"/>
                </a:lnTo>
                <a:lnTo>
                  <a:pt x="33162" y="1070213"/>
                </a:lnTo>
                <a:lnTo>
                  <a:pt x="69169" y="1094480"/>
                </a:lnTo>
                <a:lnTo>
                  <a:pt x="113283" y="1103376"/>
                </a:lnTo>
                <a:lnTo>
                  <a:pt x="2229104" y="1103376"/>
                </a:lnTo>
                <a:lnTo>
                  <a:pt x="2273218" y="1094480"/>
                </a:lnTo>
                <a:lnTo>
                  <a:pt x="2309225" y="1070213"/>
                </a:lnTo>
                <a:lnTo>
                  <a:pt x="2333492" y="1034206"/>
                </a:lnTo>
                <a:lnTo>
                  <a:pt x="2342387" y="990092"/>
                </a:lnTo>
                <a:lnTo>
                  <a:pt x="2342387" y="113284"/>
                </a:lnTo>
                <a:lnTo>
                  <a:pt x="2333492" y="69169"/>
                </a:lnTo>
                <a:lnTo>
                  <a:pt x="2309225" y="33162"/>
                </a:lnTo>
                <a:lnTo>
                  <a:pt x="2273218" y="8895"/>
                </a:lnTo>
                <a:lnTo>
                  <a:pt x="22291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1C1AD-D247-48B3-B0CC-5C37684CB8C8}" type="datetime1">
              <a:rPr lang="pt-BR" smtClean="0"/>
              <a:t>08/10/2026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2336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BDED87-2840-461B-83AE-4FCD4017FDAD}" type="datetime1">
              <a:rPr lang="pt-BR" smtClean="0"/>
              <a:t>08/10/2026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3222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B8D92-2AF0-4449-8BB0-3389A32676C5}" type="datetime1">
              <a:rPr lang="pt-BR" smtClean="0"/>
              <a:t>08/10/2026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09120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DE9A68-E18C-46F5-914C-2D3B3023C98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63221-1AED-445F-A67E-B6A630E3EB2D}" type="datetime1">
              <a:rPr lang="pt-BR" smtClean="0"/>
              <a:t>08/10/2026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E85997-A085-4527-AF31-93476569C6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75230B5-E4B2-4F48-B633-CA0540381F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7F249-801B-4E03-B42B-9F06AA158B99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6411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3229986-53A5-4E43-BC89-D85D626DC2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C217AF-1653-4713-8190-CAEBBAFE7A26}" type="datetime1">
              <a:rPr lang="pt-BR" smtClean="0"/>
              <a:t>08/10/2026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F87552C-DE60-4BEB-88CE-C066C65D28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087A0D6-9319-4043-86B9-5274358CC4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FCF3BA-D984-4CD0-806B-18B56F61AA3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34419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78BFE0-F5E4-44D4-A177-0164B60589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149E1-4352-4D17-BD57-EAB300E42EF8}" type="datetime1">
              <a:rPr lang="pt-BR" smtClean="0"/>
              <a:t>08/10/2026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6F6446-6ADB-42FD-B690-02566EBA05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6F7846-0DA7-4E1C-A648-E61AA726D3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04B074-9E30-407A-AA80-3D420AB100AF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1482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97619DC-A7FF-412B-A6FA-C00ACEBA6F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205A5-A9CD-4A5F-B13F-70FD96AA71EA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079DBA-730F-4AD9-AE8E-6DD9EBD8A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48B0D5-BFE5-47E0-B212-9526423A3C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3AF19-7259-417F-AF79-0261F2922684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6289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928B0CE-D191-46F8-9BE2-B574560B5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B4DC3E-4A64-4F6B-B14C-A866B4DE5277}" type="datetime1">
              <a:rPr lang="pt-BR" smtClean="0"/>
              <a:t>08/10/2026</a:t>
            </a:fld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F05CD5A-9B87-4445-B165-3A5192A019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65D2FEF-DF04-460A-843A-9126C8614C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58E1F5-6062-43D5-B870-CB08CCB82FB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4399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7941B2A-AC08-4DCE-A53E-5122A38049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8E377-61CA-4D65-B3F4-97A2F19FBF7E}" type="datetime1">
              <a:rPr lang="pt-BR" smtClean="0"/>
              <a:t>08/10/2026</a:t>
            </a:fld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34C0F00-FBA0-4D89-87F7-B9CC0FF7C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778D85A-3588-4ECA-9142-5D06110834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DF2F17-4957-4C4D-9ED7-E2B1266301D2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8051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428EA70-3D3E-4652-B7BF-FCA58509E3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B0D9A7-5F33-4419-9540-866A005FA081}" type="datetime1">
              <a:rPr lang="pt-BR" smtClean="0"/>
              <a:t>08/10/2026</a:t>
            </a:fld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7591CC9-FCED-44BC-B109-262195EA47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65429C9-FBB9-41CC-9B9C-7045974CDC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A514AD-E2E8-4653-9C1F-0FF837EC9833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3048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9ACF47-E84F-4F06-896D-A757B4CEEF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3EDA5-C1EF-480D-BB9F-E3DE6D091432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0086D9-9710-4C3E-8B1B-69E2B106927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60927C-EF13-49A6-8A92-25D44353DD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8D309-B5AF-451C-9D48-6E24FA3EA65E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54237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E9CDC1-5326-48D1-9E72-ED6BA5AAE8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DA83A-D779-4261-A085-EFBAB2DC60B2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4A089A-E6EA-4DAF-953D-4CCCD15AD00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F09A38-DF90-4484-9CC4-703575F1AD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5E460B-6D84-487D-8E1E-07E7EAD00EF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09998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1FCF301-340D-4934-96AB-2AF2797EC4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1CE4C-35A4-4128-B9D5-B7D62D9C1B58}" type="datetime1">
              <a:rPr lang="pt-BR" smtClean="0"/>
              <a:t>08/10/2026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85D483-88FC-4B5C-939D-0496408FF1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9D16706-57BD-40C5-A990-A6F4BCBD7C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022D41-7469-4311-9F89-967B53AE2BAB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63107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397DC0D-3AE1-4D02-973B-A7008BC90C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547F5D-18F0-4EB8-B430-13AD719FC299}" type="datetime1">
              <a:rPr lang="pt-BR" smtClean="0"/>
              <a:t>08/10/2026</a:t>
            </a:fld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E212810-8F93-45E2-9B99-0CF13AB01C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FAE3C7-EEBE-429F-BD97-5BCE196915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A1CC5-C218-4CBB-A0D0-314CE7BA3CAA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36802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25252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9244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9244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5FBB37F2-C861-460F-8150-7AD5E9DFAF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355EC3FF-F7ED-4FCE-8B26-788C12F4643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8CB1E3A-E4A3-48CD-97E7-7071E4B882B8}" type="datetime1">
              <a:rPr lang="pt-BR" smtClean="0"/>
              <a:t>08/10/2026</a:t>
            </a:fld>
            <a:endParaRPr lang="en-US"/>
          </a:p>
        </p:txBody>
      </p:sp>
      <p:sp>
        <p:nvSpPr>
          <p:cNvPr id="7" name="Holder 7">
            <a:extLst>
              <a:ext uri="{FF2B5EF4-FFF2-40B4-BE49-F238E27FC236}">
                <a16:creationId xmlns:a16="http://schemas.microsoft.com/office/drawing/2014/main" id="{92B7ABF0-C731-4814-8595-5461146DB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 marL="135731">
              <a:spcBef>
                <a:spcPts val="285"/>
              </a:spcBef>
              <a:defRPr sz="1800" b="0" i="0">
                <a:solidFill>
                  <a:srgbClr val="252525"/>
                </a:solidFill>
                <a:latin typeface="Impact"/>
                <a:cs typeface="Impact"/>
              </a:defRPr>
            </a:lvl1pPr>
          </a:lstStyle>
          <a:p>
            <a:pPr>
              <a:defRPr/>
            </a:pPr>
            <a:fld id="{8CA6AC39-5E77-4DA1-A7BC-D2BE79B39F54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63424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D076DE22-2DEA-6310-E609-BB82B0B45A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63A5755B-B0EB-6A52-C5E6-0E36EA404BB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DFEAB81-FADC-4EBC-A6AA-87BFD0B4FC26}" type="datetime1">
              <a:rPr lang="pt-BR" smtClean="0"/>
              <a:t>08/10/2026</a:t>
            </a:fld>
            <a:endParaRPr lang="en-US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290403D9-1F1B-0D19-22CF-006D5D6B8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2B683BF0-9DD8-445E-BF2B-F5FF9F218A0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639549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41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609600" y="1719263"/>
            <a:ext cx="10972800" cy="4411662"/>
          </a:xfrm>
        </p:spPr>
        <p:txBody>
          <a:bodyPr/>
          <a:lstStyle/>
          <a:p>
            <a:pPr lvl="0"/>
            <a:endParaRPr lang="es-ES" noProof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09BF93F-4555-BD25-06CD-E856E07767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rgbClr val="898989"/>
                </a:solidFill>
                <a:cs typeface="Arial" charset="0"/>
              </a:defRPr>
            </a:lvl1pPr>
          </a:lstStyle>
          <a:p>
            <a:pPr>
              <a:defRPr/>
            </a:pPr>
            <a:fld id="{EF4FC694-FBBE-4C8B-9A7B-9465FA34C819}" type="datetime1">
              <a:rPr lang="pt-BR" smtClean="0"/>
              <a:t>08/10/2026</a:t>
            </a:fld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F6A8616-42CB-3B0D-6696-EAFE9C00F3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19EA98F6-4650-42DE-53BC-FA3FAED66B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199845-3069-4105-9FE0-D98B6436A7C6}" type="slidenum">
              <a:rPr lang="en-US" altLang="en-US"/>
              <a:pPr>
                <a:defRPr/>
              </a:pPr>
              <a:t>‹nº›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930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0C8A52-CCB5-8BEF-9ADC-8310275F6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952400F-54D5-A70B-19E5-1F608D676B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54864B8-176A-709B-F7D7-30F7B456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040AC-4414-40CC-B7B1-A5CAEF84B031}" type="datetime1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CC23A6-1668-4340-857C-1F60265CB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2A58B5-0D52-4508-12C7-F021FEB3B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27772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AB5592-53FE-E51C-ECDD-1B455687C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330485C-986D-8577-2122-7A63D04F4A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27654F8-D247-4CDF-E13D-47F1715A9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636124-9BD6-4918-9437-B8CA176797F8}" type="datetime1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D5CA69-2690-B1E4-DE0A-9B551F87F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4B676E5-7206-D5E9-BC9B-1E329338C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8937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824622-8CD1-2277-F8F5-78266F870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CF7941-C2C8-0291-D716-29AC414323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AC30BD-553C-FB65-A2CE-178D20340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C8C56-18CF-4F57-8FD2-7275D4A87FF2}" type="datetime1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4F1ED6-94FD-7F60-0FE5-A9102E176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73C29D5-0245-34C8-28B5-33D40B5EA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1619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812E5-A56F-E176-C737-B010BCEF3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B8C15C-98BA-3401-E553-69F1B7D886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9F26497-7160-E727-544B-244D59F41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646DC35-BBF1-F829-3BDC-CE32D982F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4C136-418E-4C61-B117-A1A5074BF6C1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37C4DD3-8BF2-18CB-56BD-410CE4CEF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53E538A-480C-4A7C-7191-D102996E0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69176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19419-380A-FF25-8BF9-0450A94ED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99EA83-00AD-6A59-1BAC-975A35D97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CB06A8-79C1-B364-617C-5744E0398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2055CD7-60C4-4E22-5714-5DFBA5E9ED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FE32ABF-5DC4-062D-EE98-9E765CC2A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7893395-5C38-25A6-E4E0-868E7EA35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9BD3C-A746-4C14-9753-639D4AF260B0}" type="datetime1">
              <a:rPr lang="pt-BR" smtClean="0"/>
              <a:t>08/10/2026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2FA4B58-E282-42B5-6AD1-BFD60AE95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4F009ED-377F-1B6D-5883-E3A3752C2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16486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71851D-620C-96DB-20D8-EDCD2613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448E035-4F26-AD6B-FD72-3E6653C0C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FC5C5-0F5E-434E-B4D8-BFDF62C5F1FC}" type="datetime1">
              <a:rPr lang="pt-BR" smtClean="0"/>
              <a:t>08/10/2026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BF1E782-477E-7332-246F-35735C239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AC2596E-41A5-E80D-409A-CF2660F38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46552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3CAB2F2-6B4B-2A0C-041C-6B4E01B4B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E08DB-2606-4187-874F-99E2B672BC91}" type="datetime1">
              <a:rPr lang="pt-BR" smtClean="0"/>
              <a:t>08/10/2026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06B5782-CFBE-20EA-72BD-EEE061818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8B661B-3C4C-C01E-4F2C-44A77AB5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5224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B7B2E1-ACA7-915D-A5D2-F4B5670C7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1A4ABC-E3BE-E928-701B-6F6810D2E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511CF37-F99D-A1C6-6434-02ABEBDCC4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5630FC-DB42-0954-CED6-2A936434B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5446B-9F4B-4A3F-BD59-8ED766C3E0CD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49D71B8-0D7F-09EA-1371-F2FD1E2AB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DEE6F10-729F-9BCC-76BF-6B05525FF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5654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A069E9-032A-83B9-C119-AEABF35F6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4E4DE61-1454-79EB-495A-EDC7810E3A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8BC8ECB-1978-AF85-8D77-61CFB5E94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F1E9C01-197A-CDEE-E2C5-A171B046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1963C-6F29-41F0-B0A0-C242BE9F844F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2C47746-82E1-B47C-58B5-331972A4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8B40921-805D-79C0-B132-64D66B64A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039959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F96E33-F7E5-80C5-5577-04C0921DDF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5883F59-00F3-F971-6072-9E70F36D0D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F6E9C1-8E99-3483-2417-4C5537D73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F05F2-0619-433D-BE66-ACBD768A411D}" type="datetime1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5AB6517-8EF1-3546-B17E-04EA4F9F6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9098471-8888-770D-F910-F960AD24E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6336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B0999C1-E5F1-0DC5-E742-535C561DCB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0328C84-2A3D-3FAC-9EAD-6894465B97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A506AD-60ED-EAFB-C41E-8ED2BBB63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A5270-6711-4AB5-A99C-3A207F676BA5}" type="datetime1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C69B17-D8E9-86F6-2016-51C9B142A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567C7C-8F8C-74E6-B1A2-A45C24448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15399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72BA8-1D0C-4940-967F-65BD9BD016F3}" type="datetime1">
              <a:rPr lang="pt-BR" smtClean="0"/>
              <a:t>08/10/2026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87304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39" y="1033272"/>
            <a:ext cx="5892073" cy="389534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80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" y="5733288"/>
            <a:ext cx="5892071" cy="7955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31152" y="793817"/>
            <a:ext cx="5260848" cy="6064181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38587" y="207982"/>
            <a:ext cx="2662798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AA56DE0-799A-4D41-86C5-667BCDDA0077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2C2C7B-6B47-4A5B-B24C-B316964ABE62}"/>
              </a:ext>
            </a:extLst>
          </p:cNvPr>
          <p:cNvCxnSpPr>
            <a:cxnSpLocks/>
          </p:cNvCxnSpPr>
          <p:nvPr/>
        </p:nvCxnSpPr>
        <p:spPr>
          <a:xfrm flipV="1">
            <a:off x="6929823" y="789558"/>
            <a:ext cx="0" cy="606844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F32355F-80FD-3956-F8D4-9DF4073D0E2E}"/>
              </a:ext>
            </a:extLst>
          </p:cNvPr>
          <p:cNvCxnSpPr>
            <a:cxnSpLocks/>
          </p:cNvCxnSpPr>
          <p:nvPr/>
        </p:nvCxnSpPr>
        <p:spPr>
          <a:xfrm>
            <a:off x="0" y="5420250"/>
            <a:ext cx="6929823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D4DD8B2-0D73-EB9B-9708-67DF28E40F96}"/>
              </a:ext>
            </a:extLst>
          </p:cNvPr>
          <p:cNvCxnSpPr>
            <a:cxnSpLocks/>
          </p:cNvCxnSpPr>
          <p:nvPr/>
        </p:nvCxnSpPr>
        <p:spPr>
          <a:xfrm>
            <a:off x="0" y="79190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5514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12648"/>
            <a:ext cx="11253668" cy="1106424"/>
          </a:xfrm>
        </p:spPr>
        <p:txBody>
          <a:bodyPr/>
          <a:lstStyle>
            <a:lvl1pPr>
              <a:defRPr sz="660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9" y="2139696"/>
            <a:ext cx="11253668" cy="428853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D457B6E-DC25-9A54-64F7-98703149B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49DF708-DA4E-D117-5CE8-7401A836F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35E7682-A3D2-4F8E-8E0E-7DD0679148CD}" type="datetime1">
              <a:rPr lang="pt-BR" smtClean="0"/>
              <a:t>08/10/2026</a:t>
            </a:fld>
            <a:endParaRPr lang="pt-B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1AE2728-8254-BE0F-89AB-2D5352D66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3DFD8D-B66E-C844-B523-E3C51265F5EA}"/>
              </a:ext>
            </a:extLst>
          </p:cNvPr>
          <p:cNvCxnSpPr>
            <a:cxnSpLocks/>
          </p:cNvCxnSpPr>
          <p:nvPr/>
        </p:nvCxnSpPr>
        <p:spPr>
          <a:xfrm>
            <a:off x="0" y="180556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9807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5223554"/>
            <a:ext cx="11430000" cy="9144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6083090"/>
            <a:ext cx="11429999" cy="566928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F08B46D-341A-2502-FE91-2C5EF771037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0694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ACFB8091-3473-4FF2-AA1B-9745C8AFBE0E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ABE8472-319C-7663-7B71-2A6549DED7EF}"/>
              </a:ext>
            </a:extLst>
          </p:cNvPr>
          <p:cNvCxnSpPr>
            <a:cxnSpLocks/>
          </p:cNvCxnSpPr>
          <p:nvPr/>
        </p:nvCxnSpPr>
        <p:spPr>
          <a:xfrm>
            <a:off x="0" y="5068350"/>
            <a:ext cx="12188952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2824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DF58-285B-E151-006A-D88C36BBB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0040" y="758952"/>
            <a:ext cx="7589520" cy="408736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96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206861-2B51-5BD1-EB7B-C21E31ED4C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39" y="5404104"/>
            <a:ext cx="11515277" cy="576072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DDD77-F8A9-7EC7-8615-6A38937C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54496"/>
            <a:ext cx="296369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8AB215-86A6-6EC5-BC27-7962FA84A1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21742" y="6254496"/>
            <a:ext cx="1679642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60B98C1-3D23-47F2-8FE9-C92AC2CE8F9E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0CECF-E526-1422-4780-123B6B1E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54496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5C310B-ED34-BA33-630C-F8D5EB2A41A2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6B77E3C-9D50-9277-C646-D9B5AB8122BB}"/>
              </a:ext>
            </a:extLst>
          </p:cNvPr>
          <p:cNvCxnSpPr>
            <a:cxnSpLocks/>
          </p:cNvCxnSpPr>
          <p:nvPr/>
        </p:nvCxnSpPr>
        <p:spPr>
          <a:xfrm>
            <a:off x="0" y="527477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58964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beçalho da Seção">
    <p:bg>
      <p:bgPr>
        <a:solidFill>
          <a:srgbClr val="C835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77CE2-4402-942B-FD26-6E29BDAB9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435608"/>
            <a:ext cx="11594592" cy="5559552"/>
          </a:xfrm>
        </p:spPr>
        <p:txBody>
          <a:bodyPr anchor="b">
            <a:normAutofit/>
          </a:bodyPr>
          <a:lstStyle>
            <a:lvl1pPr>
              <a:lnSpc>
                <a:spcPct val="67000"/>
              </a:lnSpc>
              <a:defRPr sz="1480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C3F3D2-CADD-A94F-6739-CCCDA6C6F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CC541E-3AF5-9564-CE04-E4B86459D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64695E0-09CE-44FF-8321-4F33DF9D5A2E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772A7-7F28-0EB0-D243-BCC6917DA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F716D65-B11C-E9B7-66BF-88E72C5DCEBA}"/>
              </a:ext>
            </a:extLst>
          </p:cNvPr>
          <p:cNvCxnSpPr>
            <a:cxnSpLocks/>
          </p:cNvCxnSpPr>
          <p:nvPr/>
        </p:nvCxnSpPr>
        <p:spPr>
          <a:xfrm>
            <a:off x="0" y="783822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6755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genda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7" y="886968"/>
            <a:ext cx="11405277" cy="1170432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599C6D-D164-AA94-72F8-241C18719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64881" y="2832652"/>
            <a:ext cx="6893719" cy="3508951"/>
          </a:xfrm>
        </p:spPr>
        <p:txBody>
          <a:bodyPr anchor="t"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50CAA-07B2-F8CA-1425-4249CE17A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21D1A5-C8DC-4814-8777-A130F823C050}" type="datetime1">
              <a:rPr lang="pt-BR" smtClean="0"/>
              <a:t>08/10/2026</a:t>
            </a:fld>
            <a:endParaRPr lang="pt-BR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DEAD866-E26E-BF23-7B5D-9F689B2FA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AC7CAE-FC19-2728-AA3B-1D2FE7879B25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11B3592-91FB-05F4-B422-A40D7CD4DE2D}"/>
              </a:ext>
            </a:extLst>
          </p:cNvPr>
          <p:cNvCxnSpPr>
            <a:cxnSpLocks/>
          </p:cNvCxnSpPr>
          <p:nvPr/>
        </p:nvCxnSpPr>
        <p:spPr>
          <a:xfrm>
            <a:off x="0" y="800100"/>
            <a:ext cx="12192000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5077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6944" y="521208"/>
            <a:ext cx="6647688" cy="1865376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D3A4126-4E48-DD2C-1468-6A36AE6C1D1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17320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6943" y="2651760"/>
            <a:ext cx="6327648" cy="3547872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800100" indent="-342900">
              <a:buFont typeface="+mj-lt"/>
              <a:buAutoNum type="arabicPeriod"/>
              <a:defRPr sz="1800"/>
            </a:lvl2pPr>
            <a:lvl3pPr marL="1257300" indent="-342900">
              <a:buFont typeface="+mj-lt"/>
              <a:buAutoNum type="arabicPeriod"/>
              <a:defRPr sz="1600"/>
            </a:lvl3pPr>
            <a:lvl4pPr marL="1714500" indent="-342900">
              <a:buFont typeface="+mj-lt"/>
              <a:buAutoNum type="arabicPeriod"/>
              <a:defRPr sz="1400"/>
            </a:lvl4pPr>
            <a:lvl5pPr marL="21717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1899" y="210312"/>
            <a:ext cx="2962656" cy="411480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73511" y="210312"/>
            <a:ext cx="1679642" cy="411480"/>
          </a:xfrm>
        </p:spPr>
        <p:txBody>
          <a:bodyPr/>
          <a:lstStyle/>
          <a:p>
            <a:pPr>
              <a:defRPr/>
            </a:pPr>
            <a:fld id="{C6B096F1-448A-4D27-8495-5A97FCEB1D8D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7633BE4-C9B9-310C-1EAE-191B5D344B59}"/>
              </a:ext>
            </a:extLst>
          </p:cNvPr>
          <p:cNvCxnSpPr>
            <a:cxnSpLocks/>
          </p:cNvCxnSpPr>
          <p:nvPr/>
        </p:nvCxnSpPr>
        <p:spPr>
          <a:xfrm>
            <a:off x="4923916" y="2452449"/>
            <a:ext cx="7268084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A010762-96A4-4E1C-CD5D-EE1C1D1FC6E2}"/>
              </a:ext>
            </a:extLst>
          </p:cNvPr>
          <p:cNvCxnSpPr>
            <a:cxnSpLocks/>
          </p:cNvCxnSpPr>
          <p:nvPr/>
        </p:nvCxnSpPr>
        <p:spPr>
          <a:xfrm flipV="1">
            <a:off x="4923916" y="0"/>
            <a:ext cx="0" cy="685800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521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1" y="2077374"/>
            <a:ext cx="4479107" cy="269141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F7DEB5EF-910B-9B2B-CB95-1AD374FEC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1577" y="2210542"/>
            <a:ext cx="5869293" cy="2432477"/>
          </a:xfrm>
        </p:spPr>
        <p:txBody>
          <a:bodyPr anchor="ctr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5FD4BD0F-0EF0-D5B9-5485-1ECB765DC5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51577" y="207982"/>
            <a:ext cx="1921315" cy="413360"/>
          </a:xfrm>
        </p:spPr>
        <p:txBody>
          <a:bodyPr/>
          <a:lstStyle/>
          <a:p>
            <a:pPr>
              <a:defRPr/>
            </a:pPr>
            <a:fld id="{CFA7E275-75FB-4E85-93D3-BC00F825F7EC}" type="datetime1">
              <a:rPr lang="pt-BR" smtClean="0"/>
              <a:t>08/10/2026</a:t>
            </a:fld>
            <a:endParaRPr lang="pt-BR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566B317-2D55-4797-E621-551FCA482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5311938" y="1550633"/>
            <a:ext cx="0" cy="375673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90D5D6-313A-8ACD-591F-F8BEC510B947}"/>
              </a:ext>
            </a:extLst>
          </p:cNvPr>
          <p:cNvCxnSpPr>
            <a:cxnSpLocks/>
          </p:cNvCxnSpPr>
          <p:nvPr/>
        </p:nvCxnSpPr>
        <p:spPr>
          <a:xfrm>
            <a:off x="0" y="5308844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F6F1415-3933-6D89-472D-2FA4BBB279E7}"/>
              </a:ext>
            </a:extLst>
          </p:cNvPr>
          <p:cNvCxnSpPr>
            <a:cxnSpLocks/>
          </p:cNvCxnSpPr>
          <p:nvPr/>
        </p:nvCxnSpPr>
        <p:spPr>
          <a:xfrm>
            <a:off x="0" y="155063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1078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192" y="1249959"/>
            <a:ext cx="4085912" cy="512567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600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A5B8121-E925-2131-A76A-FBDAB0BC9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8384" y="1249959"/>
            <a:ext cx="6440424" cy="52387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BA5BEFD-7245-BB4D-0F86-F1C3A32E0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63852" y="207982"/>
            <a:ext cx="1921315" cy="413360"/>
          </a:xfrm>
        </p:spPr>
        <p:txBody>
          <a:bodyPr/>
          <a:lstStyle/>
          <a:p>
            <a:pPr>
              <a:defRPr/>
            </a:pPr>
            <a:fld id="{AFB271C6-D781-468C-BE35-FF4C9E3C27E8}" type="datetime1">
              <a:rPr lang="pt-BR" smtClean="0"/>
              <a:t>08/10/2026</a:t>
            </a:fld>
            <a:endParaRPr lang="pt-BR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5879897-4AF6-4B38-AB30-8DD979DC5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28C01F2-A815-18C2-F49B-D8E165722653}"/>
              </a:ext>
            </a:extLst>
          </p:cNvPr>
          <p:cNvCxnSpPr>
            <a:cxnSpLocks/>
          </p:cNvCxnSpPr>
          <p:nvPr/>
        </p:nvCxnSpPr>
        <p:spPr>
          <a:xfrm>
            <a:off x="4918746" y="805343"/>
            <a:ext cx="0" cy="6052657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56624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876" y="749808"/>
            <a:ext cx="6442024" cy="203911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910328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30875" y="213482"/>
            <a:ext cx="2962656" cy="411480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09227" y="210312"/>
            <a:ext cx="1679642" cy="411480"/>
          </a:xfrm>
        </p:spPr>
        <p:txBody>
          <a:bodyPr/>
          <a:lstStyle/>
          <a:p>
            <a:pPr>
              <a:defRPr/>
            </a:pPr>
            <a:fld id="{A0B2202A-1EF2-4AA0-B185-67DF6B0E2BF6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875" y="2944368"/>
            <a:ext cx="6442025" cy="357169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910328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1785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0308" y="612648"/>
            <a:ext cx="7022592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342584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D81791C-036D-058C-0055-96793694D65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750307" y="210312"/>
            <a:ext cx="3531437" cy="413360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A8DE5B-9C41-DE5B-BF91-98510120DCF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9582299" y="210312"/>
            <a:ext cx="1679642" cy="413360"/>
          </a:xfrm>
        </p:spPr>
        <p:txBody>
          <a:bodyPr/>
          <a:lstStyle/>
          <a:p>
            <a:pPr>
              <a:defRPr/>
            </a:pPr>
            <a:fld id="{16F81FCE-2D0B-430D-AACA-196938005842}" type="datetime1">
              <a:rPr lang="pt-BR" smtClean="0"/>
              <a:t>08/10/2026</a:t>
            </a:fld>
            <a:endParaRPr lang="pt-BR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E0FD979-F905-C567-8E21-A3EDCE17980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0307" y="1746503"/>
            <a:ext cx="7022592" cy="4806697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345760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7479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612648"/>
            <a:ext cx="7015483" cy="103327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BB59EF2B-7C7F-BA27-16C2-C56B21D3774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2A99D216-CE5A-6458-A23E-BE0E554AC3D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224951" y="207982"/>
            <a:ext cx="1682496" cy="413360"/>
          </a:xfrm>
        </p:spPr>
        <p:txBody>
          <a:bodyPr/>
          <a:lstStyle/>
          <a:p>
            <a:pPr>
              <a:defRPr/>
            </a:pPr>
            <a:fld id="{0CCE1389-8742-4B43-96C3-DA98945D49B7}" type="datetime1">
              <a:rPr lang="pt-BR" smtClean="0"/>
              <a:t>08/10/2026</a:t>
            </a:fld>
            <a:endParaRPr lang="pt-BR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220FA64-3C9A-EBCF-5C28-E7DED40C97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6789594" y="207982"/>
            <a:ext cx="546447" cy="413360"/>
          </a:xfrm>
        </p:spPr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746504"/>
            <a:ext cx="7018271" cy="480669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73592" y="0"/>
            <a:ext cx="4417215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776883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84842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3" y="749808"/>
            <a:ext cx="5778227" cy="103327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69163" y="210312"/>
            <a:ext cx="1679642" cy="411480"/>
          </a:xfrm>
        </p:spPr>
        <p:txBody>
          <a:bodyPr/>
          <a:lstStyle/>
          <a:p>
            <a:pPr>
              <a:defRPr/>
            </a:pPr>
            <a:fld id="{6EB9B0A4-E9DC-475D-85AC-0E16A5633873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614093" y="210312"/>
            <a:ext cx="546447" cy="413360"/>
          </a:xfrm>
        </p:spPr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1993391"/>
            <a:ext cx="5778227" cy="4559809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575416" y="0"/>
            <a:ext cx="5616584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F4034EB-F498-D527-195A-D17B85027774}"/>
              </a:ext>
            </a:extLst>
          </p:cNvPr>
          <p:cNvCxnSpPr>
            <a:cxnSpLocks/>
          </p:cNvCxnSpPr>
          <p:nvPr/>
        </p:nvCxnSpPr>
        <p:spPr>
          <a:xfrm>
            <a:off x="6570629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3268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749808"/>
            <a:ext cx="4123680" cy="151790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210312"/>
            <a:ext cx="2260057" cy="411480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29329" y="210312"/>
            <a:ext cx="1058111" cy="411480"/>
          </a:xfrm>
        </p:spPr>
        <p:txBody>
          <a:bodyPr/>
          <a:lstStyle/>
          <a:p>
            <a:pPr>
              <a:defRPr/>
            </a:pPr>
            <a:fld id="{9054B66A-0D83-4E6D-9E88-331B029BB12A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010197" y="210312"/>
            <a:ext cx="440969" cy="413360"/>
          </a:xfrm>
        </p:spPr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704" y="2578609"/>
            <a:ext cx="4130606" cy="371246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2658" y="0"/>
            <a:ext cx="7279341" cy="6858000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AA34CC-D007-33B7-4604-084E822313A9}"/>
              </a:ext>
            </a:extLst>
          </p:cNvPr>
          <p:cNvCxnSpPr/>
          <p:nvPr/>
        </p:nvCxnSpPr>
        <p:spPr>
          <a:xfrm>
            <a:off x="4907963" y="0"/>
            <a:ext cx="0" cy="685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65762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49808"/>
            <a:ext cx="11514755" cy="9601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8890DBE-0DD3-8504-F95F-4225535FB1B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4BB28A-95D9-4CE6-DA59-520BA3C61CD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9EBE64EF-DFF1-4A18-BF7C-8F4846CA87D5}" type="datetime1">
              <a:rPr lang="pt-BR" smtClean="0"/>
              <a:t>08/10/2026</a:t>
            </a:fld>
            <a:endParaRPr lang="pt-BR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1FA0A0C-CE55-CB7D-174D-D77937630A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3" y="2180556"/>
            <a:ext cx="5012355" cy="42842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22674" y="1834524"/>
            <a:ext cx="6378722" cy="50234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753443-12E2-4CD3-2C6F-4E20536BA82B}"/>
              </a:ext>
            </a:extLst>
          </p:cNvPr>
          <p:cNvCxnSpPr>
            <a:cxnSpLocks/>
          </p:cNvCxnSpPr>
          <p:nvPr/>
        </p:nvCxnSpPr>
        <p:spPr>
          <a:xfrm>
            <a:off x="5816454" y="1827254"/>
            <a:ext cx="0" cy="504063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9B4AF9B-8CF3-D7A8-CDB9-8E513FFF57EC}"/>
              </a:ext>
            </a:extLst>
          </p:cNvPr>
          <p:cNvCxnSpPr>
            <a:cxnSpLocks/>
          </p:cNvCxnSpPr>
          <p:nvPr/>
        </p:nvCxnSpPr>
        <p:spPr>
          <a:xfrm>
            <a:off x="0" y="1827254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43545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5166364"/>
            <a:ext cx="3656530" cy="122342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8096" cy="483717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9121" y="5166364"/>
            <a:ext cx="7073776" cy="122342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437376"/>
            <a:ext cx="2962656" cy="365125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99121" y="6437193"/>
            <a:ext cx="4549413" cy="365125"/>
          </a:xfrm>
        </p:spPr>
        <p:txBody>
          <a:bodyPr/>
          <a:lstStyle/>
          <a:p>
            <a:pPr>
              <a:defRPr/>
            </a:pPr>
            <a:fld id="{0991C056-9CB7-4FB6-AE8D-AA96DA7A4374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437376"/>
            <a:ext cx="546447" cy="413360"/>
          </a:xfrm>
        </p:spPr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DF9F6E2-159F-CDF3-F2D3-AB7A7E505C0B}"/>
              </a:ext>
            </a:extLst>
          </p:cNvPr>
          <p:cNvCxnSpPr>
            <a:cxnSpLocks/>
          </p:cNvCxnSpPr>
          <p:nvPr/>
        </p:nvCxnSpPr>
        <p:spPr>
          <a:xfrm>
            <a:off x="4283425" y="4837176"/>
            <a:ext cx="0" cy="2020824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D4F9120-94C1-CA43-BF4E-9411F4866A20}"/>
              </a:ext>
            </a:extLst>
          </p:cNvPr>
          <p:cNvCxnSpPr>
            <a:cxnSpLocks/>
          </p:cNvCxnSpPr>
          <p:nvPr/>
        </p:nvCxnSpPr>
        <p:spPr>
          <a:xfrm>
            <a:off x="-1250" y="4842106"/>
            <a:ext cx="1219325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09083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762002"/>
            <a:ext cx="6612786" cy="1555895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A2AC736-2858-40E1-3533-38692573ECE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F901C69-26AA-7830-9BFF-EC62E8208AB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F5E35F92-EDA9-4D26-BD11-A545221FA08B}" type="datetime1">
              <a:rPr lang="pt-BR" smtClean="0"/>
              <a:t>08/10/2026</a:t>
            </a:fld>
            <a:endParaRPr lang="pt-BR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83EC4C7-2AFC-9797-0F80-FCBABD2A856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6627" y="2435966"/>
            <a:ext cx="7283725" cy="4422032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068" y="762000"/>
            <a:ext cx="4092813" cy="57912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F70BF-1865-3761-955D-0621AA22B818}"/>
              </a:ext>
            </a:extLst>
          </p:cNvPr>
          <p:cNvCxnSpPr>
            <a:cxnSpLocks/>
          </p:cNvCxnSpPr>
          <p:nvPr/>
        </p:nvCxnSpPr>
        <p:spPr>
          <a:xfrm>
            <a:off x="0" y="2435966"/>
            <a:ext cx="72771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38DF4A-7DDF-7C24-D39A-EA7EAF7CFE63}"/>
              </a:ext>
            </a:extLst>
          </p:cNvPr>
          <p:cNvCxnSpPr>
            <a:cxnSpLocks/>
          </p:cNvCxnSpPr>
          <p:nvPr/>
        </p:nvCxnSpPr>
        <p:spPr>
          <a:xfrm>
            <a:off x="7277100" y="0"/>
            <a:ext cx="0" cy="6857999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1235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8" y="448056"/>
            <a:ext cx="11514759" cy="112471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/>
          <a:p>
            <a:pPr>
              <a:defRPr/>
            </a:pPr>
            <a:fld id="{49DE6EB9-8996-44A0-95F3-48B7EBCDF944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07982"/>
            <a:ext cx="546447" cy="411480"/>
          </a:xfrm>
        </p:spPr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B20793B-4169-98D6-7E6E-52EB5096D05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3614" y="1700784"/>
            <a:ext cx="3318170" cy="5157216"/>
          </a:xfrm>
          <a:blipFill>
            <a:blip r:embed="rId2">
              <a:alphaModFix amt="8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1441" y="2130553"/>
            <a:ext cx="7971459" cy="442264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347961-3E7C-FAAC-2283-DA751A80201C}"/>
              </a:ext>
            </a:extLst>
          </p:cNvPr>
          <p:cNvCxnSpPr>
            <a:cxnSpLocks/>
          </p:cNvCxnSpPr>
          <p:nvPr/>
        </p:nvCxnSpPr>
        <p:spPr>
          <a:xfrm>
            <a:off x="0" y="1695518"/>
            <a:ext cx="1219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E4B3C03-E31F-77F7-02F0-8C25E1C62792}"/>
              </a:ext>
            </a:extLst>
          </p:cNvPr>
          <p:cNvCxnSpPr>
            <a:cxnSpLocks/>
          </p:cNvCxnSpPr>
          <p:nvPr/>
        </p:nvCxnSpPr>
        <p:spPr>
          <a:xfrm>
            <a:off x="3318170" y="1695518"/>
            <a:ext cx="0" cy="5162482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18707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umber Large">
    <p:bg>
      <p:bgPr>
        <a:solidFill>
          <a:schemeClr val="bg2">
            <a:lumMod val="90000"/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1232" y="1188720"/>
            <a:ext cx="4069080" cy="4480560"/>
          </a:xfrm>
        </p:spPr>
        <p:txBody>
          <a:bodyPr anchor="ctr">
            <a:normAutofit/>
          </a:bodyPr>
          <a:lstStyle>
            <a:lvl1pPr>
              <a:lnSpc>
                <a:spcPct val="110000"/>
              </a:lnSpc>
              <a:defRPr sz="28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48056" y="1609344"/>
            <a:ext cx="6775704" cy="4151376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 algn="r">
              <a:lnSpc>
                <a:spcPct val="70000"/>
              </a:lnSpc>
              <a:buNone/>
              <a:defRPr lang="en-US" sz="33400" dirty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2pPr>
            <a:lvl3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3pPr>
            <a:lvl4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4pPr>
            <a:lvl5pPr>
              <a:defRPr lang="en-US" dirty="0">
                <a:solidFill>
                  <a:schemeClr val="accent3">
                    <a:lumMod val="20000"/>
                    <a:lumOff val="80000"/>
                  </a:schemeClr>
                </a:solidFill>
              </a:defRPr>
            </a:lvl5pPr>
          </a:lstStyle>
          <a:p>
            <a:pPr lvl="0"/>
            <a:r>
              <a:rPr lang="en-US" dirty="0"/>
              <a:t>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0E92E84-C6CE-46A3-BF03-FB708A1B2755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34144DB-F44E-C5EB-68A1-D39E3F401C4E}"/>
              </a:ext>
            </a:extLst>
          </p:cNvPr>
          <p:cNvCxnSpPr>
            <a:cxnSpLocks/>
          </p:cNvCxnSpPr>
          <p:nvPr/>
        </p:nvCxnSpPr>
        <p:spPr>
          <a:xfrm>
            <a:off x="0" y="6069441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68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7773" y="914400"/>
            <a:ext cx="10045427" cy="4464554"/>
          </a:xfrm>
        </p:spPr>
        <p:txBody>
          <a:bodyPr anchor="ctr">
            <a:noAutofit/>
          </a:bodyPr>
          <a:lstStyle>
            <a:lvl1pPr marL="0" indent="0">
              <a:lnSpc>
                <a:spcPct val="75000"/>
              </a:lnSpc>
              <a:buNone/>
              <a:defRPr sz="8800" b="0">
                <a:solidFill>
                  <a:schemeClr val="tx2"/>
                </a:solidFill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8000" b="0">
                <a:solidFill>
                  <a:schemeClr val="tx2"/>
                </a:solidFill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7200" b="0">
                <a:solidFill>
                  <a:schemeClr val="tx2"/>
                </a:solidFill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6600" b="0">
                <a:solidFill>
                  <a:schemeClr val="tx2"/>
                </a:solidFill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60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3" y="6263640"/>
            <a:ext cx="2963692" cy="413360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80069" y="6263640"/>
            <a:ext cx="1921315" cy="413360"/>
          </a:xfrm>
        </p:spPr>
        <p:txBody>
          <a:bodyPr/>
          <a:lstStyle/>
          <a:p>
            <a:pPr>
              <a:defRPr/>
            </a:pPr>
            <a:fld id="{080A8069-D0DC-4535-9D21-8C49B7025D84}" type="datetime1">
              <a:rPr lang="pt-BR" smtClean="0"/>
              <a:t>08/10/2026</a:t>
            </a:fld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A935D4C-A027-60A0-BEB8-B1A89C1C5E3A}"/>
              </a:ext>
            </a:extLst>
          </p:cNvPr>
          <p:cNvCxnSpPr>
            <a:cxnSpLocks/>
          </p:cNvCxnSpPr>
          <p:nvPr/>
        </p:nvCxnSpPr>
        <p:spPr>
          <a:xfrm>
            <a:off x="0" y="6057900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8367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3232" y="5440220"/>
            <a:ext cx="9299448" cy="1015996"/>
          </a:xfrm>
        </p:spPr>
        <p:txBody>
          <a:bodyPr anchor="ctr">
            <a:normAutofit/>
          </a:bodyPr>
          <a:lstStyle>
            <a:lvl1pPr>
              <a:defRPr sz="2000" cap="none" baseline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20040" y="1170816"/>
            <a:ext cx="9692640" cy="3872159"/>
          </a:xfrm>
        </p:spPr>
        <p:txBody>
          <a:bodyPr>
            <a:normAutofit/>
          </a:bodyPr>
          <a:lstStyle>
            <a:lvl1pPr marL="274320" indent="-274320">
              <a:lnSpc>
                <a:spcPct val="70000"/>
              </a:lnSpc>
              <a:buNone/>
              <a:defRPr sz="8800" cap="all" baseline="0">
                <a:solidFill>
                  <a:schemeClr val="tx2"/>
                </a:solidFill>
                <a:latin typeface="+mj-lt"/>
              </a:defRPr>
            </a:lvl1pPr>
            <a:lvl2pPr marL="274320" indent="-274320">
              <a:lnSpc>
                <a:spcPct val="70000"/>
              </a:lnSpc>
              <a:buNone/>
              <a:defRPr sz="80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2pPr>
            <a:lvl3pPr marL="274320" indent="-274320">
              <a:lnSpc>
                <a:spcPct val="70000"/>
              </a:lnSpc>
              <a:buNone/>
              <a:defRPr sz="72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3pPr>
            <a:lvl4pPr marL="274320" indent="-274320">
              <a:lnSpc>
                <a:spcPct val="70000"/>
              </a:lnSpc>
              <a:buNone/>
              <a:defRPr sz="66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4pPr>
            <a:lvl5pPr marL="274320" indent="-274320">
              <a:lnSpc>
                <a:spcPct val="70000"/>
              </a:lnSpc>
              <a:buNone/>
              <a:defRPr sz="6600" cap="all" baseline="0">
                <a:solidFill>
                  <a:schemeClr val="accent2">
                    <a:lumMod val="20000"/>
                    <a:lumOff val="8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0312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2443788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DFE1AFA-A0B2-4189-9287-8D452B0CF5B6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210312"/>
            <a:ext cx="546447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60C7B9-B6D9-6FB6-59EE-D9DB3BC93758}"/>
              </a:ext>
            </a:extLst>
          </p:cNvPr>
          <p:cNvCxnSpPr>
            <a:cxnSpLocks/>
          </p:cNvCxnSpPr>
          <p:nvPr/>
        </p:nvCxnSpPr>
        <p:spPr>
          <a:xfrm flipH="1">
            <a:off x="0" y="787179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5D9130-12F6-DFB8-70EF-9ACBA9FDECB0}"/>
              </a:ext>
            </a:extLst>
          </p:cNvPr>
          <p:cNvCxnSpPr>
            <a:cxnSpLocks/>
          </p:cNvCxnSpPr>
          <p:nvPr/>
        </p:nvCxnSpPr>
        <p:spPr>
          <a:xfrm>
            <a:off x="0" y="5274530"/>
            <a:ext cx="12192000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333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594AB-EF90-9591-5954-F617B83D1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685800"/>
            <a:ext cx="11253668" cy="66569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96A57BED-3AFE-6AA9-E0D5-586748D61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7C21221-DC95-273B-0C4F-43B35ADA1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581794F-3DFB-4457-BDD9-FD513D125B5B}" type="datetime1">
              <a:rPr lang="pt-BR" smtClean="0"/>
              <a:t>08/10/2026</a:t>
            </a:fld>
            <a:endParaRPr lang="pt-BR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E44E859-99AA-D46F-1AD8-4C0F287F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EFFA16-43DA-4CC7-BF7F-44FD81A23F8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3231F-0FFC-E2BB-36F8-9816E4DEC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7773" y="1773857"/>
            <a:ext cx="5349240" cy="445312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CC2C1-ED8C-D52E-BEF5-671EDC6238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4987" y="1773858"/>
            <a:ext cx="5349240" cy="445312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397169B-5226-712F-36F4-352E56B637D4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2133236"/>
      </p:ext>
    </p:extLst>
  </p:cSld>
  <p:clrMapOvr>
    <a:masterClrMapping/>
  </p:clrMapOvr>
  <p:transition>
    <p:dissolv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4958D-8125-1BDA-53C9-9E2D33883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72" y="685800"/>
            <a:ext cx="11256264" cy="6675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294A4A-89C4-68BF-6701-5C47F940E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7908BC-F48B-81E4-8D93-7DB9E3716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44D23E-0052-4097-B25A-5C2CBA4457F7}" type="datetime1">
              <a:rPr lang="pt-BR" smtClean="0"/>
              <a:t>08/10/2026</a:t>
            </a:fld>
            <a:endParaRPr lang="pt-B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F93A54-CB38-BEAF-260B-84EDDF301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39EAF8-EA9A-463F-9CEC-4160F3832A8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09FF10-A82A-AAEB-4B8C-921F3BA202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7773" y="1773857"/>
            <a:ext cx="5349064" cy="59014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4D3C6A-509A-8CB1-B220-1CE755BE2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7773" y="2368476"/>
            <a:ext cx="5349064" cy="38587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627A15-4AB2-F230-22C7-0605AFD7DF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24796" y="1773857"/>
            <a:ext cx="5349240" cy="590144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1ECFD5-92D0-1854-D18E-8BC5DF56A7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24796" y="2368476"/>
            <a:ext cx="5349240" cy="385876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1AC07E-A077-E2A6-1718-DDDA542A8A98}"/>
              </a:ext>
            </a:extLst>
          </p:cNvPr>
          <p:cNvCxnSpPr>
            <a:cxnSpLocks/>
          </p:cNvCxnSpPr>
          <p:nvPr/>
        </p:nvCxnSpPr>
        <p:spPr>
          <a:xfrm>
            <a:off x="0" y="1442826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1232212"/>
      </p:ext>
    </p:extLst>
  </p:cSld>
  <p:clrMapOvr>
    <a:masterClrMapping/>
  </p:clrMapOvr>
  <p:transition>
    <p:dissolv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17042-CDCB-3B2F-8C5B-24B17903E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A4C6AE-702E-258F-EA5E-02906C70D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339AE3-ADB1-728F-9FBA-2FD43A0AC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4734460-C157-4F6B-85F8-42D62BF7E919}" type="datetime1">
              <a:rPr lang="pt-BR" smtClean="0"/>
              <a:t>08/10/2026</a:t>
            </a:fld>
            <a:endParaRPr lang="pt-B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65F4B-E6CF-D83A-1F1B-81274FD57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875716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E52550-02A6-D7FB-DD57-70C87BAA4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02D272-B561-7F82-06FB-C5DE719AA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4C9191-CDF2-4C27-A13C-DC2260065143}" type="datetime1">
              <a:rPr lang="pt-BR" smtClean="0"/>
              <a:t>08/10/2026</a:t>
            </a:fld>
            <a:endParaRPr lang="pt-B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EF0FF0-3A36-A128-D75E-71A4B54CB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351141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8A45ECA-9413-0F81-085A-48CF6F23E1DC}"/>
              </a:ext>
            </a:extLst>
          </p:cNvPr>
          <p:cNvCxnSpPr>
            <a:cxnSpLocks/>
          </p:cNvCxnSpPr>
          <p:nvPr/>
        </p:nvCxnSpPr>
        <p:spPr>
          <a:xfrm>
            <a:off x="0" y="2118492"/>
            <a:ext cx="12192000" cy="0"/>
          </a:xfrm>
          <a:prstGeom prst="line">
            <a:avLst/>
          </a:prstGeom>
          <a:ln w="9525">
            <a:solidFill>
              <a:schemeClr val="tx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832104"/>
            <a:ext cx="11253668" cy="1225296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6263640"/>
            <a:ext cx="2962656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1" y="6263640"/>
            <a:ext cx="1933553" cy="4114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F685E18-E199-42AB-8BA3-3E55FBA1C95B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8870" y="6263640"/>
            <a:ext cx="546447" cy="4133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57" y="3429001"/>
            <a:ext cx="11253669" cy="277354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9478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09BB-8293-7DED-F5BF-8F3DA4B57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60" y="1270390"/>
            <a:ext cx="7929980" cy="2060888"/>
          </a:xfrm>
        </p:spPr>
        <p:txBody>
          <a:bodyPr>
            <a:normAutofit/>
          </a:bodyPr>
          <a:lstStyle>
            <a:lvl1pPr>
              <a:defRPr sz="880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0AB536-3625-6C4C-BCE1-4533963FD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775" y="3794761"/>
            <a:ext cx="7932765" cy="1531091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D1377-BC65-5D42-5EC9-BECE6F7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772" y="213482"/>
            <a:ext cx="2962656" cy="411480"/>
          </a:xfrm>
        </p:spPr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EF9179-12AA-40A3-63A0-84A6ED0661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68892" y="210312"/>
            <a:ext cx="1679642" cy="411480"/>
          </a:xfrm>
        </p:spPr>
        <p:txBody>
          <a:bodyPr/>
          <a:lstStyle/>
          <a:p>
            <a:pPr>
              <a:defRPr/>
            </a:pPr>
            <a:fld id="{369EDEAC-D56D-485E-8F60-F9CA427ABF6C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CE0E3B-6350-CAAC-2CAB-78999D19C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4D168F9-DE00-B9C1-AD77-139DA8AF3364}"/>
              </a:ext>
            </a:extLst>
          </p:cNvPr>
          <p:cNvCxnSpPr>
            <a:cxnSpLocks/>
          </p:cNvCxnSpPr>
          <p:nvPr/>
        </p:nvCxnSpPr>
        <p:spPr>
          <a:xfrm>
            <a:off x="0" y="3434907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14760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511CE-1532-4395-B7AC-F90D68B5FDE7}" type="datetime1">
              <a:rPr lang="pt-BR" smtClean="0"/>
              <a:t>08/10/2026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25546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5FFF7E-5C35-4ADD-AD6E-176D252D68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C2BB6E-A5CF-4CFD-9BFC-D41EC1A24F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A524DD-16AD-4356-AF14-FA36A61FB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878A1-00C6-4D9A-8976-ADF2AFEF3BC6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t>08/10/2026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285886-E29B-4BD1-9362-F98AA8B65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6A51EC-0531-48B8-837A-964C99D6C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33101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3A9838-5DF1-4DCB-9A4E-6BD46720B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4D8ECF4-74FA-4536-B6A1-C7C2AF986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1C51E1-494C-4AC3-8BC8-802234F4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9B59E-DC58-4016-AFD1-31AF9FEE3E0E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t>08/10/2026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B637B9-EB08-404D-A932-D5CBBDC0E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86C668-21AD-496F-AF3B-769C5B2AA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7566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7442F9-CD82-4353-A1B9-0386B032E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020DCDE-07B8-4A7C-AD96-5A81FB458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29AB0CC-8EEE-4517-8AF9-542153F9C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20E49-8828-4BF4-A76D-E2519A1FE7DD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t>08/10/2026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73A7EC-5712-4227-B858-2B231F06A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B431E03-B710-4871-BBFB-D0318A4E6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0897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5EC3A3-CD52-40E8-AC28-D50F287E7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B05AF75-4D2C-4405-BEEC-733C475F6F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44AC160-B3C1-4EBD-95F7-4D483D47B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38A31C2-2187-4E67-9556-1F3A44F56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F64A3-6158-45F6-A88C-BD40AE04EBEB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t>08/10/2026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481B3FF-9378-4140-9553-C9C5F7A2B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13206CE-DF84-4701-82EF-D3E72F51D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09345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74345-49B7-4E76-BF49-37EFB8B38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996950-43A3-4661-9EA1-E40B2B0C7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BB8A03-430F-4961-B253-C54E622F6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73A3D4E-D85B-4EBB-B048-B62D3BEC5B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1F1F0E0-1FD9-482E-9A1A-16734933B7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CD80D61-258B-4ED7-9486-B0F58B6FD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5F3AD-B34D-453E-9C3B-429DA44BE317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t>08/10/2026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765E35F-C14A-4ABF-94DE-A588953E2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A4A9504-2167-429A-80CD-0CFCC78C7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26289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D447DC-B357-45CC-94A7-3475C75DD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CCEC3AD-C1D1-471F-8C1C-05A2F47D6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EC375-7915-4D52-8524-9038C4E5FF2A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t>08/10/2026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B3DF02C-9527-47DC-8D6F-4DA3275A0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F02E73E-2434-45FF-89C3-C991D6D17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2749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4D958A6-088A-47D9-B1AB-28C13B7B2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ACD21-8919-464F-A6B0-A411324FEE11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t>08/10/2026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894DF4F-21BF-4D16-8E63-D206EC169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FD5B2A4-518C-401C-AE87-50164DA04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50690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49F759-FF77-4EEC-81E0-EA301A6B1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84CB0B5-C040-4FD2-8317-60693F40B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B79703-CD96-4817-8AB5-C35D90C0D5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10BF82-1206-40BB-A851-130F96D8E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FA5A-6267-409E-AB23-915A73C12AB2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t>08/10/2026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69DB154-3EB6-47A8-8A25-BB36808DB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D0F1BC4-D33C-4BE7-82E2-49762F837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5990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504ECE-1FA0-4F15-97DD-4088DDBC3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652512A-6CDE-47AB-A185-7DD50B5018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91359ED-ABF9-4E30-9A39-DC4636EDD2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2F7AB52-B427-4361-96B5-B74CA61EA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5607F3-006E-4F0D-BD5B-C0A989238568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t>08/10/2026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066817A-476A-4DA3-87AD-F17CD7311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C566CD-C5E3-43EF-95ED-BA7428D49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46796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3CEEF2-0EA1-4785-AC37-4AB96C43F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846191F-2A89-4067-A538-F88705139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2F31AF-8C33-47E6-AF2E-D9235E7EC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D76EC6-4334-4BAE-A1A7-C61EB026C259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t>08/10/2026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370928-2101-4856-AE2D-E5CD01579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71F410-2E33-4B5C-82E1-DB8CED3FF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1809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89951EC-0ED2-46F0-80D1-F80F2F6124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1DFD376-F2D1-4A5E-81F8-8D7B5B9F42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811B1BF-8516-42F3-BAA6-97786642B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FDA9C-AB47-4B8B-B6F4-0EB568ED8A54}" type="datetime1">
              <a:rPr lang="pt-BR" smtClean="0">
                <a:solidFill>
                  <a:prstClr val="black">
                    <a:tint val="75000"/>
                  </a:prstClr>
                </a:solidFill>
              </a:rPr>
              <a:t>08/10/2026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4667CA-BEAF-4685-8EE9-81617909A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F332BA4-A64A-446E-A3AA-7CC18842F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0EF14-08F8-4519-977F-15F45D4E4F9F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428571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53CC5-8CC0-4E45-99D1-DDAF024FDD4F}" type="datetime1">
              <a:rPr lang="pt-BR" smtClean="0"/>
              <a:t>08/10/2026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579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29" Type="http://schemas.openxmlformats.org/officeDocument/2006/relationships/theme" Target="../theme/theme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slideLayout" Target="../slideLayouts/slideLayout5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980" y="-13004"/>
            <a:ext cx="12016105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739" y="1107389"/>
            <a:ext cx="11541125" cy="25863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A3C5B-FB32-493B-8A89-1FB9706B4DEC}" type="datetime1">
              <a:rPr lang="pt-BR" smtClean="0"/>
              <a:t>08/10/2026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926826" y="6431536"/>
            <a:ext cx="386842" cy="225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Arial"/>
                <a:cs typeface="Arial"/>
              </a:defRPr>
            </a:lvl1pPr>
          </a:lstStyle>
          <a:p>
            <a:pPr marL="179705">
              <a:lnSpc>
                <a:spcPts val="1240"/>
              </a:lnSpc>
            </a:pPr>
            <a:fld id="{81D60167-4931-47E6-BA6A-407CBD079E47}" type="slidenum">
              <a:rPr spc="-25" dirty="0">
                <a:latin typeface="Calibri"/>
                <a:cs typeface="Calibri"/>
              </a:rPr>
              <a:t>‹nº›</a:t>
            </a:fld>
            <a:endParaRPr spc="-25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5212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</p:sldLayoutIdLst>
  <p:hf sldNum="0"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2C7530-946F-43F4-8509-00AF8CABE0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532422B-423A-4DA4-886A-B1A6E658F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91BF16B-9EE1-4229-9811-870B36C6BE7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fld id="{A67BAE92-6CAE-4E22-823A-6AD25EE12FF7}" type="datetime1">
              <a:rPr lang="pt-BR" smtClean="0"/>
              <a:t>08/10/2026</a:t>
            </a:fld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6581940-2824-432B-B72B-4B8A252196B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36440A4-777E-4E2A-ABB5-90323EF2B97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98A4259-A775-4AEA-9991-97997C5CA16D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3758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91A0626-3760-8DE6-9FA1-79380FB8E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A5E5FB-B068-215F-2EDE-FD2483545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2240A7-CBE4-E9B1-55B3-864DF72211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051811-CE95-4366-A9BB-568550D76902}" type="datetime1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85D31A2-4E34-9FBA-C0CB-22338A9037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29DF4BC-0A55-D92D-BCCF-FF59F3AFBF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CD1E73-45A6-412D-B5C0-89F9A2EF8D9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643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  <p:sldLayoutId id="2147483739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4398EFF-E3C5-E79D-1BD3-016E84949F9C}"/>
              </a:ext>
            </a:extLst>
          </p:cNvPr>
          <p:cNvCxnSpPr>
            <a:cxnSpLocks/>
          </p:cNvCxnSpPr>
          <p:nvPr/>
        </p:nvCxnSpPr>
        <p:spPr>
          <a:xfrm>
            <a:off x="0" y="789563"/>
            <a:ext cx="12192000" cy="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478947-1D67-18A4-7E48-5B4B2F97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559" y="935798"/>
            <a:ext cx="11253668" cy="66569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FE08CA-9517-ABC1-E915-31EA6D7B73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0559" y="1707581"/>
            <a:ext cx="11253668" cy="48483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3983D-E783-AAEC-26DB-4B3F6511C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7773" y="207982"/>
            <a:ext cx="2963692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50" b="1" cap="all" spc="1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54426-0A97-D20B-FD06-9648AED777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80069" y="207982"/>
            <a:ext cx="1921315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850" b="1" cap="all" spc="1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BA9961B6-AD6B-4299-B01A-A60568DE1F1E}" type="datetime1">
              <a:rPr lang="pt-BR" smtClean="0"/>
              <a:t>08/10/2026</a:t>
            </a:fld>
            <a:endParaRPr lang="pt-B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13386-8E2A-2962-4804-81558038BA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88870" y="207982"/>
            <a:ext cx="546447" cy="413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50" b="1" cap="all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5E541FC-36FE-44D9-99F3-5B14021219F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143C14-E680-3360-0E4D-DA502AF50E85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19780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Microsoft Confidential</a:t>
            </a:r>
          </a:p>
        </p:txBody>
      </p:sp>
    </p:spTree>
    <p:extLst>
      <p:ext uri="{BB962C8B-B14F-4D97-AF65-F5344CB8AC3E}">
        <p14:creationId xmlns:p14="http://schemas.microsoft.com/office/powerpoint/2010/main" val="660918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  <p:sldLayoutId id="2147483771" r:id="rId18"/>
    <p:sldLayoutId id="2147483772" r:id="rId19"/>
    <p:sldLayoutId id="2147483773" r:id="rId20"/>
    <p:sldLayoutId id="2147483774" r:id="rId21"/>
    <p:sldLayoutId id="2147483775" r:id="rId22"/>
    <p:sldLayoutId id="2147483776" r:id="rId23"/>
    <p:sldLayoutId id="2147483777" r:id="rId24"/>
    <p:sldLayoutId id="2147483778" r:id="rId25"/>
    <p:sldLayoutId id="2147483779" r:id="rId26"/>
    <p:sldLayoutId id="2147483780" r:id="rId27"/>
    <p:sldLayoutId id="2147483781" r:id="rId28"/>
  </p:sldLayoutIdLst>
  <p:transition>
    <p:dissolve/>
  </p:transition>
  <p:hf sldNum="0" hdr="0" ftr="0" dt="0"/>
  <p:txStyles>
    <p:titleStyle>
      <a:lvl1pPr algn="l" defTabSz="914400" rtl="0" eaLnBrk="1" latinLnBrk="0" hangingPunct="1">
        <a:lnSpc>
          <a:spcPct val="70000"/>
        </a:lnSpc>
        <a:spcBef>
          <a:spcPct val="0"/>
        </a:spcBef>
        <a:buNone/>
        <a:defRPr sz="4000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80">
          <p15:clr>
            <a:srgbClr val="F26B43"/>
          </p15:clr>
        </p15:guide>
        <p15:guide id="2" pos="264">
          <p15:clr>
            <a:srgbClr val="F26B43"/>
          </p15:clr>
        </p15:guide>
        <p15:guide id="3" pos="7416">
          <p15:clr>
            <a:srgbClr val="F26B43"/>
          </p15:clr>
        </p15:guide>
        <p15:guide id="4" orient="horz" pos="3816">
          <p15:clr>
            <a:srgbClr val="F26B43"/>
          </p15:clr>
        </p15:guide>
        <p15:guide id="5" pos="7200">
          <p15:clr>
            <a:srgbClr val="F26B43"/>
          </p15:clr>
        </p15:guide>
        <p15:guide id="6" pos="504">
          <p15:clr>
            <a:srgbClr val="F26B43"/>
          </p15:clr>
        </p15:guide>
        <p15:guide id="7" orient="horz" pos="4128">
          <p15:clr>
            <a:srgbClr val="F26B43"/>
          </p15:clr>
        </p15:guide>
        <p15:guide id="8" orient="horz" pos="1056">
          <p15:clr>
            <a:srgbClr val="F26B43"/>
          </p15:clr>
        </p15:guide>
        <p15:guide id="9" pos="4584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1B12B1E-3192-4354-8549-583FB4C6B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8F2FC3-8144-473C-B68B-CECF58AC7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227338-1613-4442-943E-955112FBF6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5925F0-3C48-49EC-829B-1B588A0435F8}" type="datetime1">
              <a:rPr lang="pt-BR" smtClean="0"/>
              <a:t>08/10/2026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0492EA0-93F6-435C-AD91-351E92D89A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>
              <a:solidFill>
                <a:prstClr val="black"/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707493-8B12-4F58-8D78-BC08DD75B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601F65B-83EA-46CB-BC5C-B1353BC988BF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801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7">
            <a:extLst>
              <a:ext uri="{FF2B5EF4-FFF2-40B4-BE49-F238E27FC236}">
                <a16:creationId xmlns:a16="http://schemas.microsoft.com/office/drawing/2014/main" id="{3271F25F-6F09-23DA-EFF3-6F4F638C3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5880" y="5769472"/>
            <a:ext cx="4966320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000" b="0" i="0" u="none" strike="noStrike" kern="0" cap="none" spc="-1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Facilitadores: José Gregório e Francisco Tudela</a:t>
            </a:r>
            <a:b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Oferecida Online 5f às 20:00h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– 2º sem/2026</a:t>
            </a:r>
            <a:endParaRPr kumimoji="0" lang="pt-BR" altLang="pt-B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C3A9DF6-D17D-4CD0-0137-FA2EB5212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5553062"/>
            <a:ext cx="3084843" cy="993734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8C5058C-4793-9DF3-7AA6-92202AC9F8F2}"/>
              </a:ext>
            </a:extLst>
          </p:cNvPr>
          <p:cNvSpPr txBox="1"/>
          <p:nvPr/>
        </p:nvSpPr>
        <p:spPr>
          <a:xfrm>
            <a:off x="76200" y="30461"/>
            <a:ext cx="12192000" cy="5381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 defTabSz="914400">
              <a:lnSpc>
                <a:spcPct val="107000"/>
              </a:lnSpc>
              <a:spcAft>
                <a:spcPts val="600"/>
              </a:spcAft>
              <a:tabLst>
                <a:tab pos="273050" algn="l"/>
                <a:tab pos="449263" algn="l"/>
              </a:tabLst>
              <a:defRPr/>
            </a:pPr>
            <a:r>
              <a:rPr lang="pt-BR" sz="4000" b="1" kern="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 HISTÓRIA DE ISRAEL</a:t>
            </a:r>
            <a:endParaRPr lang="pt-BR" altLang="pt-BR" sz="4000" b="1" i="1" dirty="0">
              <a:solidFill>
                <a:srgbClr val="000099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1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73050" algn="l"/>
                <a:tab pos="449263" algn="l"/>
              </a:tabLst>
              <a:defRPr/>
            </a:pPr>
            <a:endParaRPr kumimoji="0" lang="pt-BR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1" indent="0" algn="just" defTabSz="91440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273050" algn="l"/>
                <a:tab pos="449263" algn="l"/>
              </a:tabLst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6ª AULA – O REINO DIVIDIDO</a:t>
            </a:r>
          </a:p>
          <a:p>
            <a:pPr marL="711200" lvl="1" indent="-261938" defTabSz="9144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O cisma político-religioso</a:t>
            </a:r>
          </a:p>
          <a:p>
            <a:pPr marL="711200" lvl="1" indent="-261938" defTabSz="9144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queda de Samaria (Assíria, 722 a.C.)</a:t>
            </a:r>
          </a:p>
          <a:p>
            <a:pPr marL="711200" lvl="1" indent="-261938" defTabSz="9144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queda de Jerusalém (Babilônia, 586 a.C.)</a:t>
            </a:r>
          </a:p>
          <a:p>
            <a:pPr marL="711200" lvl="1" indent="-261938" defTabSz="9144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vida no exílio Babilônico</a:t>
            </a:r>
          </a:p>
          <a:p>
            <a:pPr marL="711200" lvl="1" indent="-261938" defTabSz="914400">
              <a:spcAft>
                <a:spcPts val="600"/>
              </a:spcAft>
              <a:buFont typeface="Arial" panose="020B0604020202020204" pitchFamily="34" charset="0"/>
              <a:buChar char="•"/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Liderança no Reinado de Israel</a:t>
            </a:r>
          </a:p>
          <a:p>
            <a:pPr marL="449262" lvl="1" defTabSz="914400">
              <a:spcAft>
                <a:spcPts val="600"/>
              </a:spcAft>
              <a:tabLst>
                <a:tab pos="273050" algn="l"/>
                <a:tab pos="1160463" algn="l"/>
              </a:tabLst>
              <a:defRPr/>
            </a:pPr>
            <a:endParaRPr lang="pt-BR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49262" lvl="1" defTabSz="914400">
              <a:spcAft>
                <a:spcPts val="600"/>
              </a:spcAft>
              <a:tabLst>
                <a:tab pos="273050" algn="l"/>
                <a:tab pos="1160463" algn="l"/>
              </a:tabLs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Textos de referência: 1Rs 12;16;17;25;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Sl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137;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Dn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1</a:t>
            </a:r>
            <a:endParaRPr lang="pt-BR" sz="2800" dirty="0">
              <a:latin typeface="Calibri Light" panose="020F0302020204030204" pitchFamily="34" charset="0"/>
              <a:ea typeface="Times New Roman" panose="02020603050405020304" pitchFamily="18" charset="0"/>
              <a:cs typeface="Calibri Light" panose="020F0302020204030204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0124" y="230124"/>
            <a:ext cx="6841490" cy="68008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170"/>
              </a:lnSpc>
            </a:pPr>
            <a:r>
              <a:rPr sz="4800" b="1" spc="-20" dirty="0">
                <a:solidFill>
                  <a:srgbClr val="FFFFFF"/>
                </a:solidFill>
                <a:latin typeface="Arial"/>
                <a:cs typeface="Arial"/>
              </a:rPr>
              <a:t>CRONOLOGIA</a:t>
            </a:r>
            <a:r>
              <a:rPr sz="4800" b="1" spc="-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b="1" spc="-10" dirty="0">
                <a:solidFill>
                  <a:srgbClr val="FFFFFF"/>
                </a:solidFill>
                <a:latin typeface="Arial"/>
                <a:cs typeface="Arial"/>
              </a:rPr>
              <a:t>BÍBLICA</a:t>
            </a:r>
            <a:endParaRPr sz="48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56259" y="2214372"/>
            <a:ext cx="10140950" cy="1140460"/>
            <a:chOff x="556259" y="2214372"/>
            <a:chExt cx="10140950" cy="1140460"/>
          </a:xfrm>
        </p:grpSpPr>
        <p:sp>
          <p:nvSpPr>
            <p:cNvPr id="4" name="object 4"/>
            <p:cNvSpPr/>
            <p:nvPr/>
          </p:nvSpPr>
          <p:spPr>
            <a:xfrm>
              <a:off x="575309" y="2754630"/>
              <a:ext cx="10102850" cy="581025"/>
            </a:xfrm>
            <a:custGeom>
              <a:avLst/>
              <a:gdLst/>
              <a:ahLst/>
              <a:cxnLst/>
              <a:rect l="l" t="t" r="r" b="b"/>
              <a:pathLst>
                <a:path w="10102850" h="581025">
                  <a:moveTo>
                    <a:pt x="167640" y="289560"/>
                  </a:moveTo>
                  <a:lnTo>
                    <a:pt x="10102469" y="289560"/>
                  </a:lnTo>
                </a:path>
                <a:path w="10102850" h="581025">
                  <a:moveTo>
                    <a:pt x="0" y="374396"/>
                  </a:moveTo>
                  <a:lnTo>
                    <a:pt x="167131" y="374396"/>
                  </a:lnTo>
                  <a:lnTo>
                    <a:pt x="167131" y="207263"/>
                  </a:lnTo>
                  <a:lnTo>
                    <a:pt x="0" y="207263"/>
                  </a:lnTo>
                  <a:lnTo>
                    <a:pt x="0" y="374396"/>
                  </a:lnTo>
                  <a:close/>
                </a:path>
                <a:path w="10102850" h="581025">
                  <a:moveTo>
                    <a:pt x="2104644" y="0"/>
                  </a:moveTo>
                  <a:lnTo>
                    <a:pt x="2104644" y="580644"/>
                  </a:lnTo>
                </a:path>
                <a:path w="10102850" h="581025">
                  <a:moveTo>
                    <a:pt x="4491228" y="0"/>
                  </a:moveTo>
                  <a:lnTo>
                    <a:pt x="4491228" y="580644"/>
                  </a:lnTo>
                </a:path>
                <a:path w="10102850" h="581025">
                  <a:moveTo>
                    <a:pt x="6903720" y="0"/>
                  </a:moveTo>
                  <a:lnTo>
                    <a:pt x="6903720" y="580644"/>
                  </a:lnTo>
                </a:path>
              </a:pathLst>
            </a:custGeom>
            <a:ln w="38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880359" y="2214372"/>
              <a:ext cx="1963420" cy="672465"/>
            </a:xfrm>
            <a:custGeom>
              <a:avLst/>
              <a:gdLst/>
              <a:ahLst/>
              <a:cxnLst/>
              <a:rect l="l" t="t" r="r" b="b"/>
              <a:pathLst>
                <a:path w="1963420" h="672464">
                  <a:moveTo>
                    <a:pt x="1962912" y="0"/>
                  </a:moveTo>
                  <a:lnTo>
                    <a:pt x="0" y="0"/>
                  </a:lnTo>
                  <a:lnTo>
                    <a:pt x="0" y="672084"/>
                  </a:lnTo>
                  <a:lnTo>
                    <a:pt x="1962912" y="672084"/>
                  </a:lnTo>
                  <a:lnTo>
                    <a:pt x="1962912" y="0"/>
                  </a:lnTo>
                  <a:close/>
                </a:path>
              </a:pathLst>
            </a:custGeom>
            <a:solidFill>
              <a:srgbClr val="A0C3C7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11836" y="4884420"/>
            <a:ext cx="11495405" cy="1174115"/>
            <a:chOff x="211836" y="4884420"/>
            <a:chExt cx="11495405" cy="1174115"/>
          </a:xfrm>
        </p:grpSpPr>
        <p:sp>
          <p:nvSpPr>
            <p:cNvPr id="7" name="object 7"/>
            <p:cNvSpPr/>
            <p:nvPr/>
          </p:nvSpPr>
          <p:spPr>
            <a:xfrm>
              <a:off x="230886" y="4903470"/>
              <a:ext cx="11457305" cy="582295"/>
            </a:xfrm>
            <a:custGeom>
              <a:avLst/>
              <a:gdLst/>
              <a:ahLst/>
              <a:cxnLst/>
              <a:rect l="l" t="t" r="r" b="b"/>
              <a:pathLst>
                <a:path w="11457305" h="582295">
                  <a:moveTo>
                    <a:pt x="0" y="347471"/>
                  </a:moveTo>
                  <a:lnTo>
                    <a:pt x="11266932" y="347471"/>
                  </a:lnTo>
                </a:path>
                <a:path w="11457305" h="582295">
                  <a:moveTo>
                    <a:pt x="11266932" y="383920"/>
                  </a:moveTo>
                  <a:lnTo>
                    <a:pt x="11456924" y="361060"/>
                  </a:lnTo>
                  <a:lnTo>
                    <a:pt x="11266932" y="338327"/>
                  </a:lnTo>
                  <a:lnTo>
                    <a:pt x="11266932" y="383920"/>
                  </a:lnTo>
                  <a:close/>
                </a:path>
                <a:path w="11457305" h="582295">
                  <a:moveTo>
                    <a:pt x="1885188" y="0"/>
                  </a:moveTo>
                  <a:lnTo>
                    <a:pt x="1885188" y="582167"/>
                  </a:lnTo>
                </a:path>
              </a:pathLst>
            </a:custGeom>
            <a:ln w="38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732788" y="5495544"/>
              <a:ext cx="1624965" cy="558165"/>
            </a:xfrm>
            <a:custGeom>
              <a:avLst/>
              <a:gdLst/>
              <a:ahLst/>
              <a:cxnLst/>
              <a:rect l="l" t="t" r="r" b="b"/>
              <a:pathLst>
                <a:path w="1624964" h="558164">
                  <a:moveTo>
                    <a:pt x="0" y="557783"/>
                  </a:moveTo>
                  <a:lnTo>
                    <a:pt x="1624584" y="557783"/>
                  </a:lnTo>
                  <a:lnTo>
                    <a:pt x="1624584" y="0"/>
                  </a:lnTo>
                  <a:lnTo>
                    <a:pt x="0" y="0"/>
                  </a:lnTo>
                  <a:lnTo>
                    <a:pt x="0" y="557783"/>
                  </a:lnTo>
                  <a:close/>
                </a:path>
              </a:pathLst>
            </a:custGeom>
            <a:ln w="9523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9" name="object 9"/>
          <p:cNvSpPr/>
          <p:nvPr/>
        </p:nvSpPr>
        <p:spPr>
          <a:xfrm>
            <a:off x="1921764" y="3398520"/>
            <a:ext cx="1446530" cy="558165"/>
          </a:xfrm>
          <a:custGeom>
            <a:avLst/>
            <a:gdLst/>
            <a:ahLst/>
            <a:cxnLst/>
            <a:rect l="l" t="t" r="r" b="b"/>
            <a:pathLst>
              <a:path w="1446529" h="558164">
                <a:moveTo>
                  <a:pt x="0" y="557783"/>
                </a:moveTo>
                <a:lnTo>
                  <a:pt x="1446276" y="557783"/>
                </a:lnTo>
                <a:lnTo>
                  <a:pt x="1446276" y="0"/>
                </a:lnTo>
                <a:lnTo>
                  <a:pt x="0" y="0"/>
                </a:lnTo>
                <a:lnTo>
                  <a:pt x="0" y="557783"/>
                </a:lnTo>
                <a:close/>
              </a:path>
            </a:pathLst>
          </a:custGeom>
          <a:ln w="9523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26995" y="3492195"/>
            <a:ext cx="118935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1951</a:t>
            </a:r>
            <a:r>
              <a:rPr kumimoji="0" sz="2800" b="0" i="1" u="none" strike="noStrike" kern="0" cap="none" spc="-7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aC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37076" y="3425952"/>
            <a:ext cx="1717675" cy="558165"/>
          </a:xfrm>
          <a:prstGeom prst="rect">
            <a:avLst/>
          </a:prstGeom>
          <a:ln w="9523">
            <a:solidFill>
              <a:srgbClr val="CCCCCC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247015" marR="0" lvl="0" indent="0" defTabSz="914400" eaLnBrk="1" fontAlgn="auto" latinLnBrk="0" hangingPunct="1">
              <a:lnSpc>
                <a:spcPct val="100000"/>
              </a:lnSpc>
              <a:spcBef>
                <a:spcPts val="8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1590</a:t>
            </a:r>
            <a:r>
              <a:rPr kumimoji="0" sz="2800" b="0" i="1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419088" y="3398520"/>
            <a:ext cx="2028825" cy="558165"/>
          </a:xfrm>
          <a:prstGeom prst="rect">
            <a:avLst/>
          </a:prstGeom>
          <a:ln w="9523">
            <a:solidFill>
              <a:srgbClr val="CCCCCC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247015" marR="0" lvl="0" indent="0" defTabSz="914400" eaLnBrk="1" fontAlgn="auto" latinLnBrk="0" hangingPunct="1">
              <a:lnSpc>
                <a:spcPct val="100000"/>
              </a:lnSpc>
              <a:spcBef>
                <a:spcPts val="8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1412</a:t>
            </a:r>
            <a:r>
              <a:rPr kumimoji="0" sz="2800" b="0" i="1" u="none" strike="noStrike" kern="0" cap="none" spc="-7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aC.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42187" y="2214372"/>
            <a:ext cx="1736089" cy="672465"/>
          </a:xfrm>
          <a:prstGeom prst="rect">
            <a:avLst/>
          </a:prstGeom>
          <a:solidFill>
            <a:srgbClr val="92C37B"/>
          </a:solidFill>
        </p:spPr>
        <p:txBody>
          <a:bodyPr vert="horz" wrap="square" lIns="0" tIns="217170" rIns="0" bIns="0" rtlCol="0">
            <a:spAutoFit/>
          </a:bodyPr>
          <a:lstStyle/>
          <a:p>
            <a:pPr marL="426084" marR="0" lvl="0" indent="0" defTabSz="914400" eaLnBrk="1" fontAlgn="auto" latinLnBrk="0" hangingPunct="1">
              <a:lnSpc>
                <a:spcPct val="100000"/>
              </a:lnSpc>
              <a:spcBef>
                <a:spcPts val="17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Princípio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390646" y="2419604"/>
            <a:ext cx="140398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Patriarcas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102" y="3422141"/>
            <a:ext cx="1663064" cy="448309"/>
          </a:xfrm>
          <a:prstGeom prst="rect">
            <a:avLst/>
          </a:prstGeom>
          <a:ln w="38100">
            <a:solidFill>
              <a:srgbClr val="E7E6E6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45720" marR="0" lvl="0" indent="0" defTabSz="914400" eaLnBrk="1" fontAlgn="auto" latinLnBrk="0" hangingPunct="1">
              <a:lnSpc>
                <a:spcPts val="331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12445" algn="l"/>
                <a:tab pos="1442720" algn="l"/>
              </a:tabLst>
              <a:defRPr/>
            </a:pP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ex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	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nihilo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	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0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12079" y="1499616"/>
            <a:ext cx="2207260" cy="1414780"/>
          </a:xfrm>
          <a:prstGeom prst="rect">
            <a:avLst/>
          </a:prstGeom>
          <a:solidFill>
            <a:srgbClr val="B3A7D5"/>
          </a:solidFill>
        </p:spPr>
        <p:txBody>
          <a:bodyPr vert="horz" wrap="square" lIns="0" tIns="97155" rIns="0" bIns="0" rtlCol="0">
            <a:spAutoFit/>
          </a:bodyPr>
          <a:lstStyle/>
          <a:p>
            <a:pPr marL="523240" marR="359410" lvl="0" indent="-192405" defTabSz="914400" eaLnBrk="1" fontAlgn="auto" latinLnBrk="0" hangingPunct="1">
              <a:lnSpc>
                <a:spcPct val="100000"/>
              </a:lnSpc>
              <a:spcBef>
                <a:spcPts val="765"/>
              </a:spcBef>
              <a:spcAft>
                <a:spcPts val="0"/>
              </a:spcAft>
              <a:buClrTx/>
              <a:buSzTx/>
              <a:buFontTx/>
              <a:buNone/>
              <a:tabLst>
                <a:tab pos="1396365" algn="l"/>
              </a:tabLst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Israel</a:t>
            </a:r>
            <a:r>
              <a:rPr kumimoji="0" sz="2800" b="0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no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Egito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	e</a:t>
            </a:r>
            <a:r>
              <a:rPr kumimoji="0" sz="2800" b="0" i="0" u="none" strike="noStrike" kern="0" cap="none" spc="-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o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Êxodo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656576" y="1764792"/>
            <a:ext cx="2548255" cy="1103630"/>
          </a:xfrm>
          <a:prstGeom prst="rect">
            <a:avLst/>
          </a:prstGeom>
          <a:solidFill>
            <a:srgbClr val="F8C99C"/>
          </a:solidFill>
        </p:spPr>
        <p:txBody>
          <a:bodyPr vert="horz" wrap="square" lIns="0" tIns="217170" rIns="0" bIns="0" rtlCol="0">
            <a:spAutoFit/>
          </a:bodyPr>
          <a:lstStyle/>
          <a:p>
            <a:pPr marL="567690" marR="845185" lvl="0" indent="0" defTabSz="914400" eaLnBrk="1" fontAlgn="auto" latinLnBrk="0" hangingPunct="1">
              <a:lnSpc>
                <a:spcPct val="100000"/>
              </a:lnSpc>
              <a:spcBef>
                <a:spcPts val="17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Canaã</a:t>
            </a:r>
            <a:r>
              <a:rPr kumimoji="0" sz="2800" b="0" i="0" u="none" strike="noStrike" kern="0" cap="none" spc="-1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Juízes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64641" y="2754629"/>
            <a:ext cx="9817735" cy="582295"/>
          </a:xfrm>
          <a:custGeom>
            <a:avLst/>
            <a:gdLst/>
            <a:ahLst/>
            <a:cxnLst/>
            <a:rect l="l" t="t" r="r" b="b"/>
            <a:pathLst>
              <a:path w="9817735" h="582295">
                <a:moveTo>
                  <a:pt x="9817608" y="0"/>
                </a:moveTo>
                <a:lnTo>
                  <a:pt x="9817608" y="580644"/>
                </a:lnTo>
              </a:path>
              <a:path w="9817735" h="582295">
                <a:moveTo>
                  <a:pt x="0" y="1524"/>
                </a:moveTo>
                <a:lnTo>
                  <a:pt x="0" y="582168"/>
                </a:lnTo>
              </a:path>
            </a:pathLst>
          </a:custGeom>
          <a:ln w="3809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94164" y="3425952"/>
            <a:ext cx="1717675" cy="558165"/>
          </a:xfrm>
          <a:prstGeom prst="rect">
            <a:avLst/>
          </a:prstGeom>
          <a:ln w="9523">
            <a:solidFill>
              <a:srgbClr val="CCCCCC"/>
            </a:solidFill>
          </a:ln>
        </p:spPr>
        <p:txBody>
          <a:bodyPr vert="horz" wrap="square" lIns="0" tIns="102870" rIns="0" bIns="0" rtlCol="0">
            <a:spAutoFit/>
          </a:bodyPr>
          <a:lstStyle/>
          <a:p>
            <a:pPr marL="248285" marR="0" lvl="0" indent="0" defTabSz="914400" eaLnBrk="1" fontAlgn="auto" latinLnBrk="0" hangingPunct="1">
              <a:lnSpc>
                <a:spcPct val="100000"/>
              </a:lnSpc>
              <a:spcBef>
                <a:spcPts val="8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1021</a:t>
            </a:r>
            <a:r>
              <a:rPr kumimoji="0" sz="2800" b="0" i="1" u="none" strike="noStrike" kern="0" cap="none" spc="-7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a.C.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2336" y="4030979"/>
            <a:ext cx="1645920" cy="1080770"/>
          </a:xfrm>
          <a:prstGeom prst="rect">
            <a:avLst/>
          </a:prstGeom>
          <a:solidFill>
            <a:srgbClr val="6DA8DB"/>
          </a:solidFill>
        </p:spPr>
        <p:txBody>
          <a:bodyPr vert="horz" wrap="square" lIns="0" tIns="194310" rIns="0" bIns="0" rtlCol="0">
            <a:spAutoFit/>
          </a:bodyPr>
          <a:lstStyle/>
          <a:p>
            <a:pPr marL="264160" marR="521970" lvl="0" indent="0" defTabSz="914400" eaLnBrk="1" fontAlgn="auto" latinLnBrk="0" hangingPunct="1">
              <a:lnSpc>
                <a:spcPct val="100000"/>
              </a:lnSpc>
              <a:spcBef>
                <a:spcPts val="1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Reino 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Unido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24252" y="5586171"/>
            <a:ext cx="114300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935</a:t>
            </a:r>
            <a:r>
              <a:rPr kumimoji="0" sz="2800" b="0" i="1" u="none" strike="noStrike" kern="0" cap="none" spc="-55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a.C</a:t>
            </a:r>
            <a:r>
              <a:rPr kumimoji="0" sz="1600" b="0" i="1" u="none" strike="noStrike" kern="0" cap="none" spc="-2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Arial"/>
                <a:cs typeface="Arial"/>
              </a:rPr>
              <a:t>.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35707" y="4041647"/>
            <a:ext cx="2344420" cy="1080770"/>
          </a:xfrm>
          <a:prstGeom prst="rect">
            <a:avLst/>
          </a:prstGeom>
          <a:solidFill>
            <a:srgbClr val="FFD766"/>
          </a:solidFill>
        </p:spPr>
        <p:txBody>
          <a:bodyPr vert="horz" wrap="square" lIns="0" tIns="194310" rIns="0" bIns="0" rtlCol="0">
            <a:spAutoFit/>
          </a:bodyPr>
          <a:lstStyle/>
          <a:p>
            <a:pPr marL="168275" marR="140970" lvl="0" indent="0" defTabSz="914400" eaLnBrk="1" fontAlgn="auto" latinLnBrk="0" hangingPunct="1">
              <a:lnSpc>
                <a:spcPct val="100000"/>
              </a:lnSpc>
              <a:spcBef>
                <a:spcPts val="15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Reino</a:t>
            </a:r>
            <a:r>
              <a:rPr kumimoji="0" sz="2800" b="0" i="0" u="none" strike="noStrike" kern="0" cap="none" spc="-1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Dividido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Fim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de</a:t>
            </a:r>
            <a:r>
              <a:rPr kumimoji="0" sz="2800" b="0" i="0" u="none" strike="noStrike" kern="0" cap="none" spc="-6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Israel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946969" y="4867655"/>
            <a:ext cx="1494155" cy="1227455"/>
            <a:chOff x="3946969" y="4867655"/>
            <a:chExt cx="1494155" cy="1227455"/>
          </a:xfrm>
        </p:grpSpPr>
        <p:sp>
          <p:nvSpPr>
            <p:cNvPr id="24" name="object 24"/>
            <p:cNvSpPr/>
            <p:nvPr/>
          </p:nvSpPr>
          <p:spPr>
            <a:xfrm>
              <a:off x="4694682" y="4886705"/>
              <a:ext cx="0" cy="581025"/>
            </a:xfrm>
            <a:custGeom>
              <a:avLst/>
              <a:gdLst/>
              <a:ahLst/>
              <a:cxnLst/>
              <a:rect l="l" t="t" r="r" b="b"/>
              <a:pathLst>
                <a:path h="581025">
                  <a:moveTo>
                    <a:pt x="0" y="0"/>
                  </a:moveTo>
                  <a:lnTo>
                    <a:pt x="0" y="253746"/>
                  </a:lnTo>
                </a:path>
                <a:path h="581025">
                  <a:moveTo>
                    <a:pt x="0" y="253746"/>
                  </a:moveTo>
                  <a:lnTo>
                    <a:pt x="0" y="580644"/>
                  </a:lnTo>
                </a:path>
              </a:pathLst>
            </a:custGeom>
            <a:ln w="38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3951732" y="5532119"/>
              <a:ext cx="1484630" cy="558165"/>
            </a:xfrm>
            <a:custGeom>
              <a:avLst/>
              <a:gdLst/>
              <a:ahLst/>
              <a:cxnLst/>
              <a:rect l="l" t="t" r="r" b="b"/>
              <a:pathLst>
                <a:path w="1484629" h="558164">
                  <a:moveTo>
                    <a:pt x="0" y="557783"/>
                  </a:moveTo>
                  <a:lnTo>
                    <a:pt x="1484376" y="557783"/>
                  </a:lnTo>
                  <a:lnTo>
                    <a:pt x="1484376" y="0"/>
                  </a:lnTo>
                  <a:lnTo>
                    <a:pt x="0" y="0"/>
                  </a:lnTo>
                  <a:lnTo>
                    <a:pt x="0" y="557783"/>
                  </a:lnTo>
                  <a:close/>
                </a:path>
              </a:pathLst>
            </a:custGeom>
            <a:ln w="9523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243578" y="5623661"/>
            <a:ext cx="11734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722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a.C.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391143" y="5515355"/>
            <a:ext cx="1696720" cy="558165"/>
          </a:xfrm>
          <a:custGeom>
            <a:avLst/>
            <a:gdLst/>
            <a:ahLst/>
            <a:cxnLst/>
            <a:rect l="l" t="t" r="r" b="b"/>
            <a:pathLst>
              <a:path w="1696720" h="558164">
                <a:moveTo>
                  <a:pt x="0" y="557784"/>
                </a:moveTo>
                <a:lnTo>
                  <a:pt x="1696211" y="557784"/>
                </a:lnTo>
                <a:lnTo>
                  <a:pt x="1696211" y="0"/>
                </a:lnTo>
                <a:lnTo>
                  <a:pt x="0" y="0"/>
                </a:lnTo>
                <a:lnTo>
                  <a:pt x="0" y="557784"/>
                </a:lnTo>
                <a:close/>
              </a:path>
            </a:pathLst>
          </a:custGeom>
          <a:ln w="9523">
            <a:solidFill>
              <a:srgbClr val="CCCCCC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682608" y="5606592"/>
            <a:ext cx="117348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434</a:t>
            </a:r>
            <a:r>
              <a:rPr kumimoji="0" sz="2800" b="0" i="1" u="none" strike="noStrike" kern="0" cap="none" spc="-5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a.C.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210043" y="4223003"/>
            <a:ext cx="2019300" cy="960119"/>
          </a:xfrm>
          <a:prstGeom prst="rect">
            <a:avLst/>
          </a:prstGeom>
          <a:solidFill>
            <a:srgbClr val="E99999"/>
          </a:solidFill>
        </p:spPr>
        <p:txBody>
          <a:bodyPr vert="horz" wrap="square" lIns="0" tIns="75565" rIns="0" bIns="0" rtlCol="0">
            <a:spAutoFit/>
          </a:bodyPr>
          <a:lstStyle/>
          <a:p>
            <a:pPr marL="306705" marR="256540" lvl="0" indent="57785" defTabSz="914400" eaLnBrk="1" fontAlgn="auto" latinLnBrk="0" hangingPunct="1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Retorno</a:t>
            </a:r>
            <a:r>
              <a:rPr kumimoji="0" sz="2800" b="0" i="0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Jerusalém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9265919" y="4924044"/>
            <a:ext cx="2931160" cy="1129665"/>
            <a:chOff x="9265919" y="4924044"/>
            <a:chExt cx="2931160" cy="1129665"/>
          </a:xfrm>
        </p:grpSpPr>
        <p:sp>
          <p:nvSpPr>
            <p:cNvPr id="31" name="object 31"/>
            <p:cNvSpPr/>
            <p:nvPr/>
          </p:nvSpPr>
          <p:spPr>
            <a:xfrm>
              <a:off x="9284969" y="4943094"/>
              <a:ext cx="0" cy="524510"/>
            </a:xfrm>
            <a:custGeom>
              <a:avLst/>
              <a:gdLst/>
              <a:ahLst/>
              <a:cxnLst/>
              <a:rect l="l" t="t" r="r" b="b"/>
              <a:pathLst>
                <a:path h="524510">
                  <a:moveTo>
                    <a:pt x="0" y="0"/>
                  </a:moveTo>
                  <a:lnTo>
                    <a:pt x="0" y="524255"/>
                  </a:lnTo>
                </a:path>
              </a:pathLst>
            </a:custGeom>
            <a:ln w="38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10823447" y="5490972"/>
              <a:ext cx="1369060" cy="558165"/>
            </a:xfrm>
            <a:custGeom>
              <a:avLst/>
              <a:gdLst/>
              <a:ahLst/>
              <a:cxnLst/>
              <a:rect l="l" t="t" r="r" b="b"/>
              <a:pathLst>
                <a:path w="1369059" h="558164">
                  <a:moveTo>
                    <a:pt x="1368551" y="0"/>
                  </a:moveTo>
                  <a:lnTo>
                    <a:pt x="0" y="0"/>
                  </a:lnTo>
                  <a:lnTo>
                    <a:pt x="0" y="557783"/>
                  </a:lnTo>
                </a:path>
              </a:pathLst>
            </a:custGeom>
            <a:ln w="9523">
              <a:solidFill>
                <a:srgbClr val="CCCCCC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0810747" y="5582513"/>
            <a:ext cx="13944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316865" algn="l"/>
                <a:tab pos="1381125" algn="l"/>
              </a:tabLst>
              <a:defRPr/>
            </a:pPr>
            <a:r>
              <a:rPr kumimoji="0" sz="2800" b="0" i="1" u="sng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>
                  <a:solidFill>
                    <a:srgbClr val="CCCCCC"/>
                  </a:solidFill>
                </a:uFill>
                <a:latin typeface="Calibri Light"/>
                <a:cs typeface="Calibri Light"/>
              </a:rPr>
              <a:t>	3</a:t>
            </a:r>
            <a:r>
              <a:rPr kumimoji="0" sz="2800" b="0" i="1" u="sng" strike="noStrike" kern="0" cap="none" spc="-15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>
                  <a:solidFill>
                    <a:srgbClr val="CCCCCC"/>
                  </a:solidFill>
                </a:uFill>
                <a:latin typeface="Calibri Light"/>
                <a:cs typeface="Calibri Light"/>
              </a:rPr>
              <a:t> </a:t>
            </a:r>
            <a:r>
              <a:rPr kumimoji="0" sz="2800" b="0" i="1" u="sng" strike="noStrike" kern="0" cap="none" spc="-2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>
                  <a:solidFill>
                    <a:srgbClr val="CCCCCC"/>
                  </a:solidFill>
                </a:uFill>
                <a:latin typeface="Calibri Light"/>
                <a:cs typeface="Calibri Light"/>
              </a:rPr>
              <a:t>a.C.</a:t>
            </a:r>
            <a:r>
              <a:rPr kumimoji="0" sz="2800" b="0" i="1" u="sng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>
                  <a:solidFill>
                    <a:srgbClr val="CCCCCC"/>
                  </a:solidFill>
                </a:uFill>
                <a:latin typeface="Calibri Light"/>
                <a:cs typeface="Calibri Light"/>
              </a:rPr>
              <a:t>	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368028" y="4224528"/>
            <a:ext cx="2816860" cy="962025"/>
          </a:xfrm>
          <a:prstGeom prst="rect">
            <a:avLst/>
          </a:prstGeom>
          <a:solidFill>
            <a:srgbClr val="CFE0F1"/>
          </a:solidFill>
        </p:spPr>
        <p:txBody>
          <a:bodyPr vert="horz" wrap="square" lIns="0" tIns="75565" rIns="0" bIns="0" rtlCol="0">
            <a:spAutoFit/>
          </a:bodyPr>
          <a:lstStyle/>
          <a:p>
            <a:pPr marL="418465" marR="184785" lvl="0" indent="245110" defTabSz="914400" eaLnBrk="1" fontAlgn="auto" latinLnBrk="0" hangingPunct="1">
              <a:lnSpc>
                <a:spcPct val="100000"/>
              </a:lnSpc>
              <a:spcBef>
                <a:spcPts val="5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Período</a:t>
            </a:r>
            <a:r>
              <a:rPr kumimoji="0" sz="2800" b="0" i="0" u="none" strike="noStrike" kern="0" cap="none" spc="-1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Inter- testamentário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172068" y="344246"/>
            <a:ext cx="3797300" cy="8928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Período:</a:t>
            </a:r>
            <a:r>
              <a:rPr kumimoji="0" sz="2800" b="0" i="0" u="none" strike="noStrike" kern="0" cap="none" spc="-9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5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Velho</a:t>
            </a:r>
            <a:r>
              <a:rPr kumimoji="0" sz="2800" b="0" i="0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Testamento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*Datas</a:t>
            </a:r>
            <a:r>
              <a:rPr kumimoji="0" sz="2800" b="0" i="1" u="none" strike="noStrike" kern="0" cap="none" spc="-10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aproximadas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00660" y="6185712"/>
            <a:ext cx="82594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ex</a:t>
            </a:r>
            <a:r>
              <a:rPr kumimoji="0" sz="2800" b="0" i="1" u="none" strike="noStrike" kern="0" cap="none" spc="-114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nihilo</a:t>
            </a:r>
            <a:r>
              <a:rPr kumimoji="0" sz="2800" b="0" i="1" u="none" strike="noStrike" kern="0" cap="none" spc="-1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|ècs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níilo|(locução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latina</a:t>
            </a:r>
            <a:r>
              <a:rPr kumimoji="0" sz="2800" b="0" i="0" u="none" strike="noStrike" kern="0" cap="none" spc="-8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que</a:t>
            </a:r>
            <a:r>
              <a:rPr kumimoji="0" sz="2800" b="0" i="0" u="none" strike="noStrike" kern="0" cap="none" spc="-7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significa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"do</a:t>
            </a:r>
            <a:r>
              <a:rPr kumimoji="0" sz="2800" b="0" i="0" u="none" strike="noStrike" kern="0" cap="none" spc="-7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nada")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-4762" y="4940808"/>
            <a:ext cx="1591945" cy="1120775"/>
            <a:chOff x="-4762" y="4940808"/>
            <a:chExt cx="1591945" cy="1120775"/>
          </a:xfrm>
        </p:grpSpPr>
        <p:sp>
          <p:nvSpPr>
            <p:cNvPr id="38" name="object 38"/>
            <p:cNvSpPr/>
            <p:nvPr/>
          </p:nvSpPr>
          <p:spPr>
            <a:xfrm>
              <a:off x="233934" y="4959858"/>
              <a:ext cx="0" cy="581025"/>
            </a:xfrm>
            <a:custGeom>
              <a:avLst/>
              <a:gdLst/>
              <a:ahLst/>
              <a:cxnLst/>
              <a:rect l="l" t="t" r="r" b="b"/>
              <a:pathLst>
                <a:path h="581025">
                  <a:moveTo>
                    <a:pt x="0" y="0"/>
                  </a:moveTo>
                  <a:lnTo>
                    <a:pt x="0" y="580644"/>
                  </a:lnTo>
                </a:path>
              </a:pathLst>
            </a:custGeom>
            <a:ln w="3809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0" y="5532120"/>
              <a:ext cx="1582420" cy="524510"/>
            </a:xfrm>
            <a:custGeom>
              <a:avLst/>
              <a:gdLst/>
              <a:ahLst/>
              <a:cxnLst/>
              <a:rect l="l" t="t" r="r" b="b"/>
              <a:pathLst>
                <a:path w="1582420" h="524510">
                  <a:moveTo>
                    <a:pt x="0" y="524255"/>
                  </a:moveTo>
                  <a:lnTo>
                    <a:pt x="1581912" y="524255"/>
                  </a:lnTo>
                  <a:lnTo>
                    <a:pt x="1581912" y="0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BEBEBE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709159" y="4186428"/>
            <a:ext cx="2371725" cy="954405"/>
          </a:xfrm>
          <a:prstGeom prst="rect">
            <a:avLst/>
          </a:prstGeom>
          <a:solidFill>
            <a:srgbClr val="AEABAB"/>
          </a:solidFill>
        </p:spPr>
        <p:txBody>
          <a:bodyPr vert="horz" wrap="square" lIns="0" tIns="23495" rIns="0" bIns="0" rtlCol="0">
            <a:spAutoFit/>
          </a:bodyPr>
          <a:lstStyle/>
          <a:p>
            <a:pPr marL="91440" marR="201930" lvl="0" indent="0" defTabSz="914400" eaLnBrk="1" fontAlgn="auto" latinLnBrk="0" hangingPunct="1">
              <a:lnSpc>
                <a:spcPct val="100000"/>
              </a:lnSpc>
              <a:spcBef>
                <a:spcPts val="18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Fim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de</a:t>
            </a:r>
            <a:r>
              <a:rPr kumimoji="0" sz="2800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1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Israel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ao</a:t>
            </a:r>
            <a:r>
              <a:rPr kumimoji="0" sz="2800" b="0" i="0" u="none" strike="noStrike" kern="0" cap="none" spc="-3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fim</a:t>
            </a:r>
            <a:r>
              <a:rPr kumimoji="0" sz="2800" b="0" i="0" u="none" strike="noStrike" kern="0" cap="none" spc="-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de</a:t>
            </a:r>
            <a:r>
              <a:rPr kumimoji="0" sz="2800" b="0" i="0" u="none" strike="noStrike" kern="0" cap="none" spc="-3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cs typeface="Calibri Light"/>
              </a:rPr>
              <a:t>Judá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pic>
        <p:nvPicPr>
          <p:cNvPr id="41" name="object 4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1840" y="4966715"/>
            <a:ext cx="45718" cy="542544"/>
          </a:xfrm>
          <a:prstGeom prst="rect">
            <a:avLst/>
          </a:prstGeom>
        </p:spPr>
      </p:pic>
      <p:sp>
        <p:nvSpPr>
          <p:cNvPr id="42" name="object 42"/>
          <p:cNvSpPr txBox="1"/>
          <p:nvPr/>
        </p:nvSpPr>
        <p:spPr>
          <a:xfrm>
            <a:off x="35458" y="5550205"/>
            <a:ext cx="74383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>
                <a:tab pos="6362065" algn="l"/>
              </a:tabLst>
              <a:defRPr/>
            </a:pP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1016</a:t>
            </a:r>
            <a:r>
              <a:rPr kumimoji="0" sz="2800" b="0" i="1" u="none" strike="noStrike" kern="0" cap="none" spc="-7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a.C.</a:t>
            </a:r>
            <a:r>
              <a:rPr kumimoji="0" sz="2800" b="0" i="1" u="none" strike="noStrike" kern="0" cap="none" spc="0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	589</a:t>
            </a:r>
            <a:r>
              <a:rPr kumimoji="0" sz="2800" b="0" i="1" u="none" strike="noStrike" kern="0" cap="none" spc="-55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 </a:t>
            </a:r>
            <a:r>
              <a:rPr kumimoji="0" sz="2800" b="0" i="1" u="none" strike="noStrike" kern="0" cap="none" spc="-25" normalizeH="0" baseline="0" noProof="0" dirty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Calibri Light"/>
                <a:cs typeface="Calibri Light"/>
              </a:rPr>
              <a:t>a.C</a:t>
            </a:r>
            <a:endParaRPr kumimoji="0" sz="2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cs typeface="Calibri Light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2491358" y="1180846"/>
            <a:ext cx="1552575" cy="2770505"/>
            <a:chOff x="2491358" y="1180846"/>
            <a:chExt cx="1552575" cy="2770505"/>
          </a:xfrm>
        </p:grpSpPr>
        <p:sp>
          <p:nvSpPr>
            <p:cNvPr id="44" name="object 44"/>
            <p:cNvSpPr/>
            <p:nvPr/>
          </p:nvSpPr>
          <p:spPr>
            <a:xfrm>
              <a:off x="2497708" y="1187196"/>
              <a:ext cx="1539875" cy="2757805"/>
            </a:xfrm>
            <a:custGeom>
              <a:avLst/>
              <a:gdLst/>
              <a:ahLst/>
              <a:cxnLst/>
              <a:rect l="l" t="t" r="r" b="b"/>
              <a:pathLst>
                <a:path w="1539875" h="2757804">
                  <a:moveTo>
                    <a:pt x="271399" y="0"/>
                  </a:moveTo>
                  <a:lnTo>
                    <a:pt x="0" y="126873"/>
                  </a:lnTo>
                  <a:lnTo>
                    <a:pt x="1132713" y="2549652"/>
                  </a:lnTo>
                  <a:lnTo>
                    <a:pt x="997077" y="2613024"/>
                  </a:lnTo>
                  <a:lnTo>
                    <a:pt x="1395221" y="2757551"/>
                  </a:lnTo>
                  <a:lnTo>
                    <a:pt x="1539748" y="2359279"/>
                  </a:lnTo>
                  <a:lnTo>
                    <a:pt x="1404112" y="2422779"/>
                  </a:lnTo>
                  <a:lnTo>
                    <a:pt x="271399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2497708" y="1187196"/>
              <a:ext cx="1539875" cy="2757805"/>
            </a:xfrm>
            <a:custGeom>
              <a:avLst/>
              <a:gdLst/>
              <a:ahLst/>
              <a:cxnLst/>
              <a:rect l="l" t="t" r="r" b="b"/>
              <a:pathLst>
                <a:path w="1539875" h="2757804">
                  <a:moveTo>
                    <a:pt x="271399" y="0"/>
                  </a:moveTo>
                  <a:lnTo>
                    <a:pt x="1404112" y="2422779"/>
                  </a:lnTo>
                  <a:lnTo>
                    <a:pt x="1539748" y="2359279"/>
                  </a:lnTo>
                  <a:lnTo>
                    <a:pt x="1395221" y="2757551"/>
                  </a:lnTo>
                  <a:lnTo>
                    <a:pt x="997077" y="2613024"/>
                  </a:lnTo>
                  <a:lnTo>
                    <a:pt x="1132713" y="2549652"/>
                  </a:lnTo>
                  <a:lnTo>
                    <a:pt x="0" y="126873"/>
                  </a:lnTo>
                  <a:lnTo>
                    <a:pt x="271399" y="0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47" name="Imagem 46">
            <a:extLst>
              <a:ext uri="{FF2B5EF4-FFF2-40B4-BE49-F238E27FC236}">
                <a16:creationId xmlns:a16="http://schemas.microsoft.com/office/drawing/2014/main" id="{8D1F84BE-A0C7-3D08-E8D0-C28F9E6AF4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920" y="1409561"/>
            <a:ext cx="1548518" cy="27678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E64855A-DAD7-46D9-A016-5E792B61EA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078"/>
            <a:ext cx="12192000" cy="6850922"/>
          </a:xfrm>
        </p:spPr>
        <p:txBody>
          <a:bodyPr>
            <a:noAutofit/>
          </a:bodyPr>
          <a:lstStyle/>
          <a:p>
            <a:pPr marL="1528763" indent="-1528763" algn="ctr" fontAlgn="t">
              <a:lnSpc>
                <a:spcPct val="100000"/>
              </a:lnSpc>
              <a:spcBef>
                <a:spcPts val="400"/>
              </a:spcBef>
              <a:buNone/>
            </a:pPr>
            <a:r>
              <a:rPr lang="pt-BR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RECORDANDO O ESTUDO ANTERIOR</a:t>
            </a:r>
          </a:p>
          <a:p>
            <a:pPr marL="1528763" indent="-1528763" algn="ctr" fontAlgn="t">
              <a:lnSpc>
                <a:spcPct val="100000"/>
              </a:lnSpc>
              <a:spcBef>
                <a:spcPts val="400"/>
              </a:spcBef>
              <a:buNone/>
            </a:pPr>
            <a:r>
              <a:rPr lang="pt-BR" b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ANTES DE SALOMÃO MORRER DEUS DIVIDE O REINO EM DOIS:</a:t>
            </a:r>
          </a:p>
          <a:p>
            <a:pPr marL="3133725" indent="-2773363" fontAlgn="t">
              <a:lnSpc>
                <a:spcPct val="100000"/>
              </a:lnSpc>
              <a:spcBef>
                <a:spcPts val="400"/>
              </a:spcBef>
              <a:buNone/>
            </a:pPr>
            <a:r>
              <a:rPr lang="pt-BR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1Rs 11.10-13 “...</a:t>
            </a:r>
            <a:r>
              <a:rPr lang="pt-BR" i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Salomão não obedeceu à ordem do Senhor. Então o Senhor disse a Salomão: "Já que essa é a sua atitude e você não obedeceu à minha aliança e aos meus decretos, os quais lhe ordenei, certamente lhe tirarei o reino e o darei a um dos seus servos </a:t>
            </a:r>
            <a:r>
              <a:rPr lang="pt-BR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pt-BR" dirty="0" err="1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Jeroboão</a:t>
            </a:r>
            <a:r>
              <a:rPr lang="pt-BR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)....</a:t>
            </a:r>
            <a:r>
              <a:rPr lang="pt-BR" i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não farei isso enquanto você viver. Eu o tirarei da mão do seu filho </a:t>
            </a:r>
            <a:r>
              <a:rPr lang="pt-BR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</a:t>
            </a:r>
            <a:r>
              <a:rPr lang="pt-BR" dirty="0" err="1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Roboão</a:t>
            </a:r>
            <a:r>
              <a:rPr lang="pt-BR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).</a:t>
            </a:r>
            <a:r>
              <a:rPr lang="pt-BR" i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Mas, </a:t>
            </a:r>
            <a:r>
              <a:rPr lang="pt-B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não tirarei dele o reino inteiro, eu lhe darei uma tribo*”</a:t>
            </a:r>
            <a:r>
              <a:rPr lang="pt-BR" b="0" i="1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*</a:t>
            </a:r>
            <a:r>
              <a:rPr lang="pt-BR" b="0" i="0" dirty="0">
                <a:effectLst/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Judá + parte de Benjamim</a:t>
            </a:r>
          </a:p>
          <a:p>
            <a:pPr marL="4662488" marR="0" lvl="0" indent="-196373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buClrTx/>
              <a:buSzTx/>
              <a:buFontTx/>
              <a:buNone/>
              <a:tabLst/>
              <a:defRPr/>
            </a:pPr>
            <a:endParaRPr lang="en-US" sz="900" b="1" dirty="0">
              <a:solidFill>
                <a:prstClr val="black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662488" marR="0" lvl="0" indent="-196373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 A MORTE DE SALOMÃO TEM FIM O REINO UNIDO DE ISRAEL</a:t>
            </a:r>
          </a:p>
          <a:p>
            <a:pPr marL="4662488" marR="0" lvl="0" indent="-196373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black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4662488" marR="0" lvl="0" indent="-1963738" algn="l" defTabSz="914400" rtl="0" eaLnBrk="1" fontAlgn="base" latinLnBrk="0" hangingPunct="1">
              <a:lnSpc>
                <a:spcPct val="100000"/>
              </a:lnSpc>
              <a:spcBef>
                <a:spcPts val="400"/>
              </a:spcBef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prstClr val="black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715963" indent="-715963">
              <a:lnSpc>
                <a:spcPct val="100000"/>
              </a:lnSpc>
              <a:spcBef>
                <a:spcPts val="400"/>
              </a:spcBef>
              <a:buNone/>
            </a:pPr>
            <a:r>
              <a:rPr lang="pt-BR" dirty="0">
                <a:solidFill>
                  <a:prstClr val="black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1Rs 11.43 “</a:t>
            </a:r>
            <a:r>
              <a:rPr lang="pt-BR" i="1" dirty="0">
                <a:solidFill>
                  <a:prstClr val="black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Então descansou com os seus antepassados e foi sepultado na cidade de Davi, seu pai. E o seu filho </a:t>
            </a:r>
            <a:r>
              <a:rPr lang="pt-BR" i="1" dirty="0" err="1">
                <a:solidFill>
                  <a:prstClr val="black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Roboão</a:t>
            </a:r>
            <a:r>
              <a:rPr lang="pt-BR" i="1" dirty="0">
                <a:solidFill>
                  <a:prstClr val="black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foi o sucessor</a:t>
            </a:r>
            <a:r>
              <a:rPr lang="pt-BR" dirty="0">
                <a:solidFill>
                  <a:prstClr val="black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.”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01F9A9B-333C-42DF-86B4-ECBE3309DCB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00" y="1588407"/>
            <a:ext cx="2238694" cy="3681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69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289047"/>
              </p:ext>
            </p:extLst>
          </p:nvPr>
        </p:nvGraphicFramePr>
        <p:xfrm>
          <a:off x="670560" y="1181216"/>
          <a:ext cx="11247120" cy="5215409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3034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3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73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03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307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92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Rei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Reinado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Caráter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Profeta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0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01.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Jeroboão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I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931-910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22</a:t>
                      </a:r>
                      <a:r>
                        <a:rPr lang="pt-BR" sz="2800" b="1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 anos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Elias</a:t>
                      </a: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0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02.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Nadabe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910-909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2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0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03.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Baasa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909-886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24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04.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Elá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886-885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2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0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05.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Zinrí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885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7</a:t>
                      </a:r>
                      <a:r>
                        <a:rPr lang="pt-BR" sz="2800" b="1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 dias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06.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Onrí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885-874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12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Eliseu</a:t>
                      </a:r>
                      <a:r>
                        <a:rPr lang="pt-BR" sz="2800" b="1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e Miquéias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0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07. Acabe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874-853*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22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”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0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08.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Acazias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853-852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2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03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09.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Jeorão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(ou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Jorão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)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852-841 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12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Eliseu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590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Jeú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841-814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28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CaixaDeTexto 6">
            <a:extLst>
              <a:ext uri="{FF2B5EF4-FFF2-40B4-BE49-F238E27FC236}">
                <a16:creationId xmlns:a16="http://schemas.microsoft.com/office/drawing/2014/main" id="{461CD0FE-212E-2BC1-B319-30C5F41C47D3}"/>
              </a:ext>
            </a:extLst>
          </p:cNvPr>
          <p:cNvSpPr txBox="1"/>
          <p:nvPr/>
        </p:nvSpPr>
        <p:spPr>
          <a:xfrm>
            <a:off x="0" y="7986"/>
            <a:ext cx="12191999" cy="1054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1) REINO DO NORTE - ISRAEL  - 10 tribos – 19 reis não descendentes de Davi, todos maus, reinaram por 219 anos, 7 foram assassinados em golpes de estado.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Calibri"/>
              <a:cs typeface="Calibri Light" panose="020F0302020204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3E738E4-5CA1-A3C6-6E87-20609CC0880B}"/>
              </a:ext>
            </a:extLst>
          </p:cNvPr>
          <p:cNvSpPr txBox="1"/>
          <p:nvPr/>
        </p:nvSpPr>
        <p:spPr>
          <a:xfrm>
            <a:off x="1921790" y="6297976"/>
            <a:ext cx="8229599" cy="558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* </a:t>
            </a:r>
            <a:r>
              <a:rPr kumimoji="0" 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Co-regência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por 1 ano de Acabe com seu filho </a:t>
            </a:r>
            <a:r>
              <a:rPr kumimoji="0" lang="pt-BR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Acazias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Calibri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406847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E701973F-725D-443E-AAF7-5400FBD41F6C}"/>
              </a:ext>
            </a:extLst>
          </p:cNvPr>
          <p:cNvSpPr/>
          <p:nvPr/>
        </p:nvSpPr>
        <p:spPr>
          <a:xfrm>
            <a:off x="8503920" y="701040"/>
            <a:ext cx="3268980" cy="41472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86C1E0E-6D76-4C05-BC2E-AA306DDF693A}"/>
              </a:ext>
            </a:extLst>
          </p:cNvPr>
          <p:cNvSpPr/>
          <p:nvPr/>
        </p:nvSpPr>
        <p:spPr>
          <a:xfrm>
            <a:off x="6766560" y="701040"/>
            <a:ext cx="1737360" cy="4147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343ADEA-E70D-47A6-9ABE-F74408839CEE}"/>
              </a:ext>
            </a:extLst>
          </p:cNvPr>
          <p:cNvSpPr/>
          <p:nvPr/>
        </p:nvSpPr>
        <p:spPr>
          <a:xfrm>
            <a:off x="3489960" y="701040"/>
            <a:ext cx="3276600" cy="414728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962157"/>
              </p:ext>
            </p:extLst>
          </p:nvPr>
        </p:nvGraphicFramePr>
        <p:xfrm>
          <a:off x="419100" y="152400"/>
          <a:ext cx="11353800" cy="4695920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30635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8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36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66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261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8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Rei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Reinado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Caráter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Profeta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Jeoacaz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814-798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17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Jonas, Amós, Oséias</a:t>
                      </a: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Joás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798-782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16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“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Jeroboão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II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792-753*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41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”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14. Zacarias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733-752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6 meses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15. Salum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752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1</a:t>
                      </a:r>
                      <a:r>
                        <a:rPr lang="pt-BR" sz="2800" b="1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 mês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4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Menaém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752</a:t>
                      </a:r>
                      <a:r>
                        <a:rPr lang="pt-BR" sz="2800" b="1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-742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10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Eliseu</a:t>
                      </a:r>
                      <a:r>
                        <a:rPr lang="pt-BR" sz="2800" b="1" baseline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e Miquéias</a:t>
                      </a: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4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17.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Pecalias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742-740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2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”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4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18. Peca 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740-732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20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41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19. Oséias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732-722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ea typeface="Calibri"/>
                          <a:cs typeface="Calibri Light" panose="020F0302020204030204" pitchFamily="34" charset="0"/>
                        </a:rPr>
                        <a:t>9 anos</a:t>
                      </a: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681347"/>
              </p:ext>
            </p:extLst>
          </p:nvPr>
        </p:nvGraphicFramePr>
        <p:xfrm>
          <a:off x="2361495" y="5122641"/>
          <a:ext cx="8285841" cy="952627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82858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722 a.C., Queda de Samaria para a Assíria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* </a:t>
                      </a:r>
                      <a:r>
                        <a:rPr kumimoji="0" lang="pt-BR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Co-regência</a:t>
                      </a:r>
                      <a:r>
                        <a:rPr kumimoji="0" lang="pt-BR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por 12 anos de </a:t>
                      </a:r>
                      <a:r>
                        <a:rPr kumimoji="0" lang="pt-BR" sz="2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Jeroboão</a:t>
                      </a:r>
                      <a:r>
                        <a:rPr kumimoji="0" lang="pt-BR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 II com </a:t>
                      </a:r>
                      <a:r>
                        <a:rPr kumimoji="0" lang="pt-BR" sz="2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+mn-ea"/>
                          <a:cs typeface="Calibri Light" panose="020F0302020204030204" pitchFamily="34" charset="0"/>
                        </a:rPr>
                        <a:t>seu pai Joás </a:t>
                      </a:r>
                      <a:endParaRPr kumimoji="0" lang="pt-BR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000004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>
            <a:extLst>
              <a:ext uri="{FF2B5EF4-FFF2-40B4-BE49-F238E27FC236}">
                <a16:creationId xmlns:a16="http://schemas.microsoft.com/office/drawing/2014/main" id="{C6D5C6B3-F9C0-4085-A506-2F47A65D230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6654009" cy="6857999"/>
          </a:xfrm>
        </p:spPr>
        <p:txBody>
          <a:bodyPr/>
          <a:lstStyle/>
          <a:p>
            <a:pPr marL="0" indent="0" eaLnBrk="1" hangingPunct="1">
              <a:spcBef>
                <a:spcPts val="600"/>
              </a:spcBef>
              <a:buFontTx/>
              <a:buNone/>
            </a:pPr>
            <a:r>
              <a:rPr lang="ko-KR" altLang="en-US" sz="2800" b="1" dirty="0">
                <a:solidFill>
                  <a:srgbClr val="000000"/>
                </a:solidFill>
                <a:latin typeface="Calibri Light" panose="020F0302020204030204" pitchFamily="34" charset="0"/>
                <a:ea typeface="굴림" pitchFamily="34" charset="-127"/>
                <a:cs typeface="Calibri Light" panose="020F0302020204030204" pitchFamily="34" charset="0"/>
              </a:rPr>
              <a:t>O REINO DO NORTE</a:t>
            </a:r>
            <a:r>
              <a:rPr lang="pt-BR" altLang="ko-KR" sz="28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- O</a:t>
            </a:r>
            <a:r>
              <a:rPr lang="pt-BR" altLang="pt-BR" sz="28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 Assírios invadem Israel no ano 722 </a:t>
            </a:r>
            <a:r>
              <a:rPr lang="pt-BR" altLang="pt-BR" sz="2800" dirty="0" err="1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aC.</a:t>
            </a:r>
            <a:endParaRPr lang="pt-BR" altLang="pt-BR" sz="2800" dirty="0">
              <a:solidFill>
                <a:srgbClr val="000000"/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542925" indent="-542925">
              <a:buNone/>
            </a:pPr>
            <a:r>
              <a:rPr lang="pt-BR" altLang="pt-BR" sz="28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2Rs 17.21-24 “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Quando o Senhor separou Israel da dinastia de Davi, os israelitas escolheram como rei </a:t>
            </a:r>
            <a:r>
              <a:rPr lang="pt-BR" sz="28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Jeroboão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... que induziu Israel a deixar de seguir o Senhor e o levou a cometer grande pecado... o Senhor os afastou de sua presença ... Assim, o povo de Israel foi tirado de sua terra e levado ao exílio na Assíria ... O rei da Assíria trouxe gente da Babilônia, de </a:t>
            </a:r>
            <a:r>
              <a:rPr lang="pt-BR" sz="28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Cuta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, de Ava, de </a:t>
            </a:r>
            <a:r>
              <a:rPr lang="pt-BR" sz="28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Hamate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e de </a:t>
            </a:r>
            <a:r>
              <a:rPr lang="pt-BR" sz="28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Sefarvaim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e os estabeleceu nas cidades de Samaria para substituir os israelitas...</a:t>
            </a: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”</a:t>
            </a:r>
          </a:p>
          <a:p>
            <a:pPr marL="0" indent="0" eaLnBrk="1" hangingPunct="1">
              <a:spcBef>
                <a:spcPts val="600"/>
              </a:spcBef>
              <a:buFontTx/>
              <a:buNone/>
            </a:pPr>
            <a:r>
              <a:rPr lang="pt-BR" altLang="pt-BR" sz="28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Essa etnia mista serão os samaritanos.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9E31112-72B1-C6BE-75B9-DABA44DB90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74" r="10465"/>
          <a:stretch>
            <a:fillRect/>
          </a:stretch>
        </p:blipFill>
        <p:spPr>
          <a:xfrm>
            <a:off x="6654009" y="2"/>
            <a:ext cx="5533696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43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25234" y="265792"/>
            <a:ext cx="11601450" cy="3736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8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TRÊS CAUSAS LEVARAM À QUEDA DO REINO DO NORTE - ISRAEL</a:t>
            </a:r>
            <a:endParaRPr kumimoji="0" sz="2800" b="1" i="0" u="none" strike="noStrike" kern="1200" cap="none" spc="0" normalizeH="0" baseline="0" noProof="0" dirty="0">
              <a:ln>
                <a:noFill/>
              </a:ln>
              <a:solidFill>
                <a:srgbClr val="1E293B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0481" y="1133832"/>
            <a:ext cx="4293032" cy="30162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anchor="t">
            <a:spAutoFit/>
          </a:bodyPr>
          <a:lstStyle/>
          <a:p>
            <a:pPr marL="93663"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Sincretismo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Religioso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93663" marR="0" lvl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800" b="1" dirty="0">
              <a:solidFill>
                <a:srgbClr val="0F172A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93663"/>
            <a:r>
              <a:rPr lang="pt-BR" sz="2800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Tentaram adorar ao Senhor através dos bezerros de ouro e absorveram os cultos imorais a Baal e </a:t>
            </a:r>
            <a:r>
              <a:rPr lang="pt-BR" sz="2800" dirty="0" err="1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Astarote</a:t>
            </a:r>
            <a:r>
              <a:rPr lang="pt-BR" sz="2800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das nações vizinhas.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9114" y="1133832"/>
            <a:ext cx="3439008" cy="43088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Injustiça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Social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800" b="1" dirty="0">
              <a:solidFill>
                <a:srgbClr val="0F172A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93663"/>
            <a:r>
              <a:rPr lang="pt-BR" sz="2800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Conforme denunciado por Amós (Am 2.6,7), os ricos vendiam o necessitado por um par de sandálias e pervertiam o direito dos pobres nos tribunais.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0597" y="1133832"/>
            <a:ext cx="3549110" cy="30162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0" tIns="0" rIns="0" bIns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Insubordinação</a:t>
            </a: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à </a:t>
            </a:r>
            <a:r>
              <a:rPr kumimoji="0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Palavra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srgbClr val="0F172A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2800" b="1" dirty="0">
              <a:solidFill>
                <a:srgbClr val="0F172A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93663"/>
            <a:r>
              <a:rPr lang="pt-BR" sz="2800" dirty="0">
                <a:solidFill>
                  <a:srgbClr val="33415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Rejeitaram a Aliança e perseguiram os profetas que Deus enviara para chamá-los ao arrependimento.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e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224347"/>
              </p:ext>
            </p:extLst>
          </p:nvPr>
        </p:nvGraphicFramePr>
        <p:xfrm>
          <a:off x="68578" y="1363851"/>
          <a:ext cx="12054839" cy="5220425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33853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99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129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60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4105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49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Rei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Reinado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Caráter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Profeta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01.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Reoboão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931-913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17 anos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Semaías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02.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Abias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913-911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 anos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03. Asa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911-870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41 anos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Bom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04.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Josafá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870-848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25 anos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Bom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05.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Jeorão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848-841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 ano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06.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Acazias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841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 ano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07.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Atalias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(rainha)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841-835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 anos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08.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Joás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835-796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40 anos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Bom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0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09. Amazias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796-767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29 anos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Bom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984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Uzias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(ou Azarias)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767-740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52 anos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Bom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Isaías, Miquéias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7EC6AACD-3A0E-1B19-8DF9-B716CCDFBB77}"/>
              </a:ext>
            </a:extLst>
          </p:cNvPr>
          <p:cNvSpPr txBox="1"/>
          <p:nvPr/>
        </p:nvSpPr>
        <p:spPr>
          <a:xfrm>
            <a:off x="68579" y="0"/>
            <a:ext cx="12054839" cy="1054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2) REINO DO SUL – 2 tribos Judá e Benjamim – capital: Jerusalém – 20 reis governaram por 345 anos descendentes de Davi e somente 7 foram bons.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ea typeface="Calibri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9827442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793389"/>
              </p:ext>
            </p:extLst>
          </p:nvPr>
        </p:nvGraphicFramePr>
        <p:xfrm>
          <a:off x="1" y="205253"/>
          <a:ext cx="12192000" cy="5512165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41225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8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9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841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08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Rei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Reinado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Caráter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Profeta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44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Jotão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740-732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 anos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Bom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Isaías, Miquéias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0997350"/>
                  </a:ext>
                </a:extLst>
              </a:tr>
              <a:tr h="3944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Acaz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732-716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 anos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“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45620" marR="4562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041256"/>
                  </a:ext>
                </a:extLst>
              </a:tr>
              <a:tr h="3944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13. Ezequias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716-687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29 anos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Bom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44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14.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Manassés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687-642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55 anos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Mau/Arrep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Naum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44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15.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Amom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642-640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 anos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44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16. Josias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640-608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31 anos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Bom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4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17.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Jeoacaz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(ou Salum)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608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 meses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20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18. Joaquim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608-597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 anos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Dn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,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Ez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, Jeremias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59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19.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Jeoaquim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(ou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Jeconias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)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597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 meses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889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20.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Zedequias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(ou </a:t>
                      </a:r>
                      <a:r>
                        <a:rPr lang="pt-BR" sz="2800" b="1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Matanias</a:t>
                      </a: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)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597-586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 anos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Mau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656441"/>
              </p:ext>
            </p:extLst>
          </p:nvPr>
        </p:nvGraphicFramePr>
        <p:xfrm>
          <a:off x="1719291" y="5953211"/>
          <a:ext cx="8280920" cy="525081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114300">
                    <a:prstClr val="black"/>
                  </a:innerShdw>
                </a:effectLst>
                <a:tableStyleId>{5C22544A-7EE6-4342-B048-85BDC9FD1C3A}</a:tableStyleId>
              </a:tblPr>
              <a:tblGrid>
                <a:gridCol w="8280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50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80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 Destruição de Jerusalém, 586</a:t>
                      </a:r>
                      <a:r>
                        <a:rPr lang="pt-BR" sz="2800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pt-BR" sz="2800" baseline="0" dirty="0" err="1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a.C</a:t>
                      </a:r>
                      <a:r>
                        <a:rPr lang="pt-BR" sz="2800" baseline="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, Cativeiro Babilônico</a:t>
                      </a:r>
                      <a:endParaRPr lang="pt-BR" sz="28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364134" y="37205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altLang="pt-B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98994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2EBCE45B-9257-6AAF-D8F2-D7BC83C46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3">
            <a:extLst>
              <a:ext uri="{FF2B5EF4-FFF2-40B4-BE49-F238E27FC236}">
                <a16:creationId xmlns:a16="http://schemas.microsoft.com/office/drawing/2014/main" id="{3F612090-C777-1227-066C-103DAD24B7C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2"/>
            <a:ext cx="5980898" cy="5222928"/>
          </a:xfrm>
        </p:spPr>
        <p:txBody>
          <a:bodyPr/>
          <a:lstStyle/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altLang="pt-BR" sz="2800" b="1" dirty="0">
                <a:solidFill>
                  <a:srgbClr val="000000"/>
                </a:solidFill>
                <a:latin typeface="Calibri Light" panose="020F0302020204030204" pitchFamily="34" charset="0"/>
                <a:ea typeface="굴림" pitchFamily="34" charset="-127"/>
                <a:cs typeface="Calibri Light" panose="020F0302020204030204" pitchFamily="34" charset="0"/>
              </a:rPr>
              <a:t>O REINO DO SUL - </a:t>
            </a:r>
            <a:r>
              <a:rPr lang="pt-BR" altLang="pt-BR" sz="2800" dirty="0">
                <a:solidFill>
                  <a:srgbClr val="000000"/>
                </a:solidFill>
                <a:latin typeface="Calibri Light" panose="020F0302020204030204" pitchFamily="34" charset="0"/>
                <a:ea typeface="굴림" pitchFamily="34" charset="-127"/>
                <a:cs typeface="Calibri Light" panose="020F0302020204030204" pitchFamily="34" charset="0"/>
              </a:rPr>
              <a:t>O</a:t>
            </a:r>
            <a:r>
              <a:rPr lang="pt-BR" altLang="pt-BR" sz="28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 Babilônios invadem Judá no ano 605 </a:t>
            </a:r>
            <a:r>
              <a:rPr lang="pt-BR" altLang="pt-BR" sz="2800" dirty="0" err="1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aC.</a:t>
            </a:r>
            <a:r>
              <a:rPr lang="pt-BR" altLang="pt-BR" sz="2800" dirty="0">
                <a:solidFill>
                  <a:srgbClr val="000000"/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1797050" indent="-1797050"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pt-PT" altLang="pt-BR" sz="2800" dirty="0">
                <a:latin typeface="Calibri Light" panose="020F0302020204030204" pitchFamily="34" charset="0"/>
                <a:ea typeface="굴림" pitchFamily="34" charset="-127"/>
                <a:cs typeface="Calibri Light" panose="020F0302020204030204" pitchFamily="34" charset="0"/>
              </a:rPr>
              <a:t>2Rs 24.7,14 </a:t>
            </a:r>
            <a:r>
              <a:rPr lang="pt-PT" alt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“...</a:t>
            </a: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 rei da Babilônia havia ocupado todo o território entre o ribeiro do Egito e o rio Eufrates, que antes pertencera ao Egito... Levou para o exílio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(na Babilônia) </a:t>
            </a: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toda Jerusalém ...só ficaram os mais pobres.“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altLang="pt-BR" sz="2800" dirty="0">
                <a:solidFill>
                  <a:srgbClr val="000000"/>
                </a:solidFill>
                <a:latin typeface="Calibri Light" panose="020F0302020204030204" pitchFamily="34" charset="0"/>
                <a:ea typeface="굴림" pitchFamily="34" charset="-127"/>
                <a:cs typeface="Calibri Light" panose="020F0302020204030204" pitchFamily="34" charset="0"/>
              </a:rPr>
              <a:t>Ficarão cativos na Babilônia por 70 anos.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BF8C853-AC9D-A3A7-3944-FEBDA8A9F2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369" y="1"/>
            <a:ext cx="6245631" cy="542440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BD6658B-E6F3-BB87-AC82-9E09DDBE1E1E}"/>
              </a:ext>
            </a:extLst>
          </p:cNvPr>
          <p:cNvSpPr txBox="1"/>
          <p:nvPr/>
        </p:nvSpPr>
        <p:spPr>
          <a:xfrm>
            <a:off x="6028840" y="5416833"/>
            <a:ext cx="616832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alt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10181C"/>
                </a:solidFill>
                <a:effectLst/>
                <a:uLnTx/>
                <a:uFillTx/>
                <a:latin typeface="Calibri Light" panose="020F0302020204030204" pitchFamily="34" charset="0"/>
                <a:ea typeface="굴림" pitchFamily="34" charset="-127"/>
                <a:cs typeface="Calibri Light" panose="020F0302020204030204" pitchFamily="34" charset="0"/>
              </a:rPr>
              <a:t>Na batalha de </a:t>
            </a:r>
            <a:r>
              <a:rPr kumimoji="0" lang="pt-BR" altLang="pt-BR" sz="2800" b="0" i="0" u="none" strike="noStrike" kern="0" cap="none" spc="0" normalizeH="0" baseline="0" noProof="0" dirty="0" err="1">
                <a:ln>
                  <a:noFill/>
                </a:ln>
                <a:solidFill>
                  <a:srgbClr val="10181C"/>
                </a:solidFill>
                <a:effectLst/>
                <a:uLnTx/>
                <a:uFillTx/>
                <a:latin typeface="Calibri Light" panose="020F0302020204030204" pitchFamily="34" charset="0"/>
                <a:ea typeface="굴림" pitchFamily="34" charset="-127"/>
                <a:cs typeface="Calibri Light" panose="020F0302020204030204" pitchFamily="34" charset="0"/>
              </a:rPr>
              <a:t>Carquemis</a:t>
            </a:r>
            <a:r>
              <a:rPr kumimoji="0" lang="pt-BR" alt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10181C"/>
                </a:solidFill>
                <a:effectLst/>
                <a:uLnTx/>
                <a:uFillTx/>
                <a:latin typeface="Calibri Light" panose="020F0302020204030204" pitchFamily="34" charset="0"/>
                <a:ea typeface="굴림" pitchFamily="34" charset="-127"/>
                <a:cs typeface="Calibri Light" panose="020F0302020204030204" pitchFamily="34" charset="0"/>
              </a:rPr>
              <a:t> os babilônios derrotam os egípcios e dominam a região (605aC.). 2Rs 24.7; Jr 46.2</a:t>
            </a:r>
          </a:p>
        </p:txBody>
      </p:sp>
    </p:spTree>
    <p:extLst>
      <p:ext uri="{BB962C8B-B14F-4D97-AF65-F5344CB8AC3E}">
        <p14:creationId xmlns:p14="http://schemas.microsoft.com/office/powerpoint/2010/main" val="379424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8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80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12CE864-D896-E626-1B73-F7B3EDF2FBE9}"/>
              </a:ext>
            </a:extLst>
          </p:cNvPr>
          <p:cNvSpPr txBox="1"/>
          <p:nvPr/>
        </p:nvSpPr>
        <p:spPr>
          <a:xfrm>
            <a:off x="0" y="58846"/>
            <a:ext cx="12192000" cy="68172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rtl="0">
              <a:spcBef>
                <a:spcPts val="600"/>
              </a:spcBef>
            </a:pPr>
            <a:r>
              <a:rPr lang="pt-BR" sz="28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O rei Nabucodonosor II deportou Judá para a Babilônia em </a:t>
            </a:r>
            <a:r>
              <a:rPr lang="pt-BR" sz="2800" b="1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três etapas</a:t>
            </a:r>
            <a:r>
              <a:rPr lang="pt-BR" sz="28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</a:p>
          <a:p>
            <a:pPr marL="0" marR="0" rtl="0">
              <a:spcBef>
                <a:spcPts val="600"/>
              </a:spcBef>
            </a:pPr>
            <a:r>
              <a:rPr lang="pt-BR" sz="2800" b="1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1. Primeira Deportação — 605 a.C.</a:t>
            </a:r>
          </a:p>
          <a:p>
            <a:pPr marL="0" marR="0" rtl="0">
              <a:spcBef>
                <a:spcPts val="600"/>
              </a:spcBef>
            </a:pPr>
            <a:r>
              <a:rPr lang="pt-BR" sz="28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Quando a Babilônia venceu os egípcios na Batalha de </a:t>
            </a:r>
            <a:r>
              <a:rPr lang="pt-BR" sz="2800" dirty="0" err="1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Carquemis</a:t>
            </a:r>
            <a:r>
              <a:rPr lang="pt-BR" sz="28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 marR="0" lvl="0" rtl="0">
              <a:spcBef>
                <a:spcPts val="600"/>
              </a:spcBef>
            </a:pPr>
            <a:r>
              <a:rPr lang="pt-BR" sz="2800" b="1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Quem foi levado:</a:t>
            </a:r>
            <a:r>
              <a:rPr lang="pt-BR" sz="28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Jovens nobres, instruídos e da elite judaica, entre eles o profeta Daniel e seus amigos </a:t>
            </a:r>
            <a:r>
              <a:rPr lang="pt-BR" sz="2800" dirty="0" err="1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Hananias</a:t>
            </a:r>
            <a:r>
              <a:rPr lang="pt-BR" sz="28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, Misael e Azarias. Ref.</a:t>
            </a:r>
            <a:r>
              <a:rPr lang="pt-BR" sz="2800" b="1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pt-BR" sz="28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dirty="0" err="1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Dn</a:t>
            </a:r>
            <a:r>
              <a:rPr lang="pt-BR" sz="28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1.1-6 e 2 </a:t>
            </a:r>
            <a:r>
              <a:rPr lang="pt-BR" sz="2800" dirty="0" err="1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Rs</a:t>
            </a:r>
            <a:r>
              <a:rPr lang="pt-BR" sz="28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24.1.</a:t>
            </a:r>
          </a:p>
          <a:p>
            <a:pPr marL="0" marR="0" rtl="0">
              <a:spcBef>
                <a:spcPts val="600"/>
              </a:spcBef>
            </a:pPr>
            <a:r>
              <a:rPr lang="pt-BR" sz="2800" b="1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2. Segunda Deportação — 597 a.C.</a:t>
            </a:r>
          </a:p>
          <a:p>
            <a:pPr marL="0" marR="0" rtl="0">
              <a:spcBef>
                <a:spcPts val="600"/>
              </a:spcBef>
            </a:pPr>
            <a:r>
              <a:rPr lang="pt-BR" sz="28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Após a rebelião do rei </a:t>
            </a:r>
            <a:r>
              <a:rPr lang="pt-BR" sz="2800" dirty="0" err="1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Jeoaquim</a:t>
            </a:r>
            <a:r>
              <a:rPr lang="pt-BR" sz="28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as tropas babilônicas cercam Jerusalém.</a:t>
            </a:r>
          </a:p>
          <a:p>
            <a:pPr marR="0" lvl="0" rtl="0">
              <a:spcBef>
                <a:spcPts val="600"/>
              </a:spcBef>
            </a:pPr>
            <a:r>
              <a:rPr lang="pt-BR" sz="2800" b="1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Quem foi levado:</a:t>
            </a:r>
            <a:r>
              <a:rPr lang="pt-BR" sz="28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dirty="0" err="1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Jeoaquim</a:t>
            </a:r>
            <a:r>
              <a:rPr lang="pt-BR" sz="28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e a família real, líderes militares, artesãos, ferreiros e milhares de cidadãos, incluindo o profeta Ezequiel. Ref.: 2 </a:t>
            </a:r>
            <a:r>
              <a:rPr lang="pt-BR" sz="2800" dirty="0" err="1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Rs</a:t>
            </a:r>
            <a:r>
              <a:rPr lang="pt-BR" sz="2800" dirty="0">
                <a:solidFill>
                  <a:schemeClr val="tx1"/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 24.10-16.</a:t>
            </a:r>
          </a:p>
          <a:p>
            <a:pPr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3. Terceira Deportação e Destruição de Jerusalém — 586 a.C. </a:t>
            </a:r>
            <a:r>
              <a:rPr lang="pt-BR" sz="2800" b="1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(a principal)</a:t>
            </a:r>
            <a:endParaRPr lang="pt-BR" sz="28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600"/>
              </a:spcBef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Depois de mais uma rebelião, liderada pelo rei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Zedequias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, Nabucodonosor destruiu o Templo de Salomão, derrubou os muros da cidade e queimou Jerusalém.</a:t>
            </a:r>
          </a:p>
          <a:p>
            <a:pPr lvl="0">
              <a:spcBef>
                <a:spcPts val="600"/>
              </a:spcBef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Quem foi levado: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A população restante, ficando na terra apenas os mais pobres. Este ano marca oficialmente o 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Cativeiro Babilônico. 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Ref.: 2 </a:t>
            </a:r>
            <a:r>
              <a:rPr lang="pt-BR" sz="2800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Rs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25.1-12 e 2 Cr 36.17-21.</a:t>
            </a:r>
          </a:p>
        </p:txBody>
      </p:sp>
    </p:spTree>
    <p:extLst>
      <p:ext uri="{BB962C8B-B14F-4D97-AF65-F5344CB8AC3E}">
        <p14:creationId xmlns:p14="http://schemas.microsoft.com/office/powerpoint/2010/main" val="1772768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033AF62-BDF1-F9A5-9C37-FBB158793EFC}"/>
              </a:ext>
            </a:extLst>
          </p:cNvPr>
          <p:cNvSpPr txBox="1"/>
          <p:nvPr/>
        </p:nvSpPr>
        <p:spPr>
          <a:xfrm>
            <a:off x="290593" y="195590"/>
            <a:ext cx="6098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 Vida no Cativeiro Babilônico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AB6DBE6-2671-B364-FAAA-7419CF077656}"/>
              </a:ext>
            </a:extLst>
          </p:cNvPr>
          <p:cNvSpPr txBox="1"/>
          <p:nvPr/>
        </p:nvSpPr>
        <p:spPr>
          <a:xfrm>
            <a:off x="271220" y="1528444"/>
            <a:ext cx="3525865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Vida Comunitária</a:t>
            </a:r>
          </a:p>
          <a:p>
            <a:pPr>
              <a:defRPr/>
            </a:pPr>
            <a:endParaRPr lang="pt-BR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Diferente da escravidão egípcia, os exilados pela Babilônia puderam construir casas, cultivar terras, comercializar e manter certa autonomia social.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3224640-BAA8-3DF8-E3E4-21493065DB81}"/>
              </a:ext>
            </a:extLst>
          </p:cNvPr>
          <p:cNvSpPr txBox="1"/>
          <p:nvPr/>
        </p:nvSpPr>
        <p:spPr>
          <a:xfrm>
            <a:off x="4076053" y="1528444"/>
            <a:ext cx="3394129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Surge a Sinagoga</a:t>
            </a:r>
          </a:p>
          <a:p>
            <a:pPr>
              <a:defRPr/>
            </a:pPr>
            <a:endParaRPr lang="pt-BR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Sem o Templo, o povo organizou-se ao redor da leitura da Torá (Pentateuco), oração e ensino, lançando as bases da instituição sinagogal.*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99EE9E9B-BA34-08EE-EEA0-E5FC9054181D}"/>
              </a:ext>
            </a:extLst>
          </p:cNvPr>
          <p:cNvSpPr txBox="1"/>
          <p:nvPr/>
        </p:nvSpPr>
        <p:spPr>
          <a:xfrm>
            <a:off x="7621292" y="1563162"/>
            <a:ext cx="4358898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Preservação dos Textos</a:t>
            </a:r>
          </a:p>
          <a:p>
            <a:pPr>
              <a:defRPr/>
            </a:pPr>
            <a:endParaRPr lang="pt-BR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O período foi fundamental para a compilação, redação e preservação das Escrituras sob a liderança de profetas e escribas.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91F99A4-259A-7007-C069-DCA2333B7096}"/>
              </a:ext>
            </a:extLst>
          </p:cNvPr>
          <p:cNvSpPr txBox="1"/>
          <p:nvPr/>
        </p:nvSpPr>
        <p:spPr>
          <a:xfrm>
            <a:off x="139486" y="5739080"/>
            <a:ext cx="11840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*A Federação Israelita de SP contabiliza 45 sinagogas estabelecidas na capital.</a:t>
            </a:r>
          </a:p>
        </p:txBody>
      </p:sp>
    </p:spTree>
    <p:extLst>
      <p:ext uri="{BB962C8B-B14F-4D97-AF65-F5344CB8AC3E}">
        <p14:creationId xmlns:p14="http://schemas.microsoft.com/office/powerpoint/2010/main" val="96288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65116-A0E2-74AB-8E46-EF7535611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AD321C6-D7F2-5CC6-CEC3-2C5E29DAE86C}"/>
              </a:ext>
            </a:extLst>
          </p:cNvPr>
          <p:cNvSpPr txBox="1"/>
          <p:nvPr/>
        </p:nvSpPr>
        <p:spPr>
          <a:xfrm>
            <a:off x="290593" y="195590"/>
            <a:ext cx="60985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Mudanças Teológicas no Exílio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CC3BA1B-E07F-AD9D-3B88-30A103E6D72D}"/>
              </a:ext>
            </a:extLst>
          </p:cNvPr>
          <p:cNvSpPr txBox="1"/>
          <p:nvPr/>
        </p:nvSpPr>
        <p:spPr>
          <a:xfrm>
            <a:off x="271220" y="786058"/>
            <a:ext cx="3181027" cy="35394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Monoteísmo Estrito: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Erradicação definitiva do sincretismo pagão e afirmação de Javé como único Deus Soberano de todas as nações.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269A896-717A-CBFE-1F20-3A37EC160FDB}"/>
              </a:ext>
            </a:extLst>
          </p:cNvPr>
          <p:cNvSpPr txBox="1"/>
          <p:nvPr/>
        </p:nvSpPr>
        <p:spPr>
          <a:xfrm>
            <a:off x="3551049" y="851773"/>
            <a:ext cx="3769963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Centralidade da Lei: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A Torá tornou-se o elemento integrador e a 'pátria espiritual' do povo disperso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1C928BD-59A2-776C-AD05-FBA57C971703}"/>
              </a:ext>
            </a:extLst>
          </p:cNvPr>
          <p:cNvSpPr txBox="1"/>
          <p:nvPr/>
        </p:nvSpPr>
        <p:spPr>
          <a:xfrm>
            <a:off x="7419814" y="873017"/>
            <a:ext cx="4358898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Esperança </a:t>
            </a:r>
            <a:r>
              <a:rPr lang="pt-BR" sz="2800" b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Messiológica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Aprofundamento do anseio pela restauração do trono de Davi e pelo retorno à Terra.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76FCEA5-722E-708F-A04D-55DC4472F882}"/>
              </a:ext>
            </a:extLst>
          </p:cNvPr>
          <p:cNvSpPr txBox="1"/>
          <p:nvPr/>
        </p:nvSpPr>
        <p:spPr>
          <a:xfrm>
            <a:off x="5822198" y="3310055"/>
            <a:ext cx="6098582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Sinais de Identidade: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Valorização do Sábado, da circuncisão e das leis alimentares como marcas da aliança.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1EEC83E1-9922-576B-FAB4-3AFB8988AC9D}"/>
              </a:ext>
            </a:extLst>
          </p:cNvPr>
          <p:cNvSpPr txBox="1"/>
          <p:nvPr/>
        </p:nvSpPr>
        <p:spPr>
          <a:xfrm>
            <a:off x="128506" y="4906564"/>
            <a:ext cx="12063493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Lamento e Memória</a:t>
            </a:r>
          </a:p>
          <a:p>
            <a:pPr lvl="0" algn="ctr"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Salmo 137.1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“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Junto aos rios da Babilônia nós nos sentamos e choramos com saudade de Sião”</a:t>
            </a:r>
          </a:p>
          <a:p>
            <a:pPr lvl="0" algn="ctr"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(Lamento dos Exilados e Fidelidade à Terra Prometida)</a:t>
            </a:r>
          </a:p>
        </p:txBody>
      </p:sp>
    </p:spTree>
    <p:extLst>
      <p:ext uri="{BB962C8B-B14F-4D97-AF65-F5344CB8AC3E}">
        <p14:creationId xmlns:p14="http://schemas.microsoft.com/office/powerpoint/2010/main" val="224636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4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72746193-6B83-1FDB-94AD-5822A36E5D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5577903"/>
              </p:ext>
            </p:extLst>
          </p:nvPr>
        </p:nvGraphicFramePr>
        <p:xfrm>
          <a:off x="0" y="46495"/>
          <a:ext cx="12192001" cy="6611080"/>
        </p:xfrm>
        <a:graphic>
          <a:graphicData uri="http://schemas.openxmlformats.org/drawingml/2006/table">
            <a:tbl>
              <a:tblPr/>
              <a:tblGrid>
                <a:gridCol w="1853546">
                  <a:extLst>
                    <a:ext uri="{9D8B030D-6E8A-4147-A177-3AD203B41FA5}">
                      <a16:colId xmlns:a16="http://schemas.microsoft.com/office/drawing/2014/main" val="4063856106"/>
                    </a:ext>
                  </a:extLst>
                </a:gridCol>
                <a:gridCol w="5124823">
                  <a:extLst>
                    <a:ext uri="{9D8B030D-6E8A-4147-A177-3AD203B41FA5}">
                      <a16:colId xmlns:a16="http://schemas.microsoft.com/office/drawing/2014/main" val="2557899876"/>
                    </a:ext>
                  </a:extLst>
                </a:gridCol>
                <a:gridCol w="5213632">
                  <a:extLst>
                    <a:ext uri="{9D8B030D-6E8A-4147-A177-3AD203B41FA5}">
                      <a16:colId xmlns:a16="http://schemas.microsoft.com/office/drawing/2014/main" val="67503448"/>
                    </a:ext>
                  </a:extLst>
                </a:gridCol>
              </a:tblGrid>
              <a:tr h="666427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Aspecto</a:t>
                      </a:r>
                      <a:endParaRPr lang="pt-BR" sz="280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Templo de Jerusalém</a:t>
                      </a:r>
                      <a:endParaRPr lang="pt-BR" sz="280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Sinagoga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7629915"/>
                  </a:ext>
                </a:extLst>
              </a:tr>
              <a:tr h="976393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Quantidade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Único</a:t>
                      </a: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- existia apenas um em todo o mundo, no Monte Moriá.</a:t>
                      </a: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Múltiplas</a:t>
                      </a: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- qualquer número em qualquer comunidade judaica.</a:t>
                      </a: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173980"/>
                  </a:ext>
                </a:extLst>
              </a:tr>
              <a:tr h="816729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Culto Principal</a:t>
                      </a:r>
                      <a:endParaRPr lang="pt-BR" sz="280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Sacrifícios rituais de animais, ofertas de grãos e incenso.</a:t>
                      </a: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Oração, leitura e estudo da Torá (sem sacrifícios).</a:t>
                      </a: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5206561"/>
                  </a:ext>
                </a:extLst>
              </a:tr>
              <a:tr h="746500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Liderança</a:t>
                      </a:r>
                      <a:endParaRPr lang="pt-BR" sz="280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Sacerdotes</a:t>
                      </a: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e levitas, por linhagem hereditária.</a:t>
                      </a: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Rabinos</a:t>
                      </a: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- mestres/professores, membro leigo qualificado.</a:t>
                      </a: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942257"/>
                  </a:ext>
                </a:extLst>
              </a:tr>
              <a:tr h="793016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Objeto Sagrado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 </a:t>
                      </a: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Arca da Aliança</a:t>
                      </a: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(no Primeiro Templo) no Santo dos Santos.</a:t>
                      </a: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O </a:t>
                      </a: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Rolo da Torá</a:t>
                      </a: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guardado no Armário Sagrado.</a:t>
                      </a: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5048567"/>
                  </a:ext>
                </a:extLst>
              </a:tr>
              <a:tr h="922144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Presença Divina</a:t>
                      </a:r>
                      <a:endParaRPr lang="pt-BR" sz="280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Considerado a habitação física de Deus na Terra.</a:t>
                      </a: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Um local comunitário de reunião e oração dedicado a Deus.</a:t>
                      </a: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1544877"/>
                  </a:ext>
                </a:extLst>
              </a:tr>
              <a:tr h="1073012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Acesso</a:t>
                      </a:r>
                      <a:endParaRPr lang="pt-BR" sz="280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Restrito - o Santo dos Santos só o Sumo Sacerdote, uma vez ao ano.</a:t>
                      </a: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Aberto a toda a comunidade para oração, estudo e reuniões.</a:t>
                      </a:r>
                    </a:p>
                  </a:txBody>
                  <a:tcPr marL="90279" marR="90279" marT="60186" marB="60186" anchor="ctr">
                    <a:lnL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80951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63304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B80904E-226C-4F5A-81F3-B682E79C4E45}"/>
              </a:ext>
            </a:extLst>
          </p:cNvPr>
          <p:cNvSpPr txBox="1"/>
          <p:nvPr/>
        </p:nvSpPr>
        <p:spPr>
          <a:xfrm>
            <a:off x="0" y="0"/>
            <a:ext cx="1219200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spcBef>
                <a:spcPts val="600"/>
              </a:spcBef>
              <a:spcAft>
                <a:spcPts val="600"/>
              </a:spcAft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REFLEXÃO SOBRE O TEMA:</a:t>
            </a:r>
            <a:r>
              <a:rPr lang="pt-BR" sz="2800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VEIO A MONARQUIA E PASSOU</a:t>
            </a:r>
            <a:endParaRPr kumimoji="0" lang="pt-B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Mas o rei que a monarquia prefigurava não passou conforme o anúncio de Gabriel a Maria:</a:t>
            </a:r>
          </a:p>
          <a:p>
            <a:pPr marL="1703388" marR="0" lvl="0" indent="-17033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Lc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1.32,33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“Você ficará grávida e dará à luz um filho, e lhe porá o nome de Jesus.</a:t>
            </a:r>
            <a:b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</a:b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Ele será grande e será chamado Filho do Altíssimo. O Senhor Deus lhe dará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 trono de seu pai Davi, </a:t>
            </a:r>
            <a:r>
              <a:rPr kumimoji="0" lang="pt-BR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e ele reinará para sempre sobre o povo de Jacó; seu Reino jamais terá fim".”</a:t>
            </a:r>
          </a:p>
          <a:p>
            <a:pPr marL="1703388" marR="0" lvl="0" indent="-17033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pt-BR" sz="2800" i="1" dirty="0">
              <a:solidFill>
                <a:prstClr val="black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03388" marR="0" lvl="0" indent="-1703388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sz="28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LIDERANÇA NO REINADO DE ISRAEL</a:t>
            </a:r>
          </a:p>
          <a:p>
            <a:pPr marL="1703388" marR="0" lvl="0" indent="-17033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Veremos, a seguir, no livro “O que Deus espera de </a:t>
            </a:r>
            <a:r>
              <a:rPr lang="pt-BR" sz="2800" spc="-1" dirty="0">
                <a:solidFill>
                  <a:prstClr val="black"/>
                </a:solidFill>
                <a:uFill>
                  <a:solidFill>
                    <a:srgbClr val="FFFFFF"/>
                  </a:solidFill>
                </a:uFill>
                <a:latin typeface="Calibri Light" panose="020F0302020204030204" pitchFamily="34" charset="0"/>
                <a:cs typeface="Calibri Light" panose="020F0302020204030204" pitchFamily="34" charset="0"/>
              </a:rPr>
              <a:t>um líder”, </a:t>
            </a:r>
            <a:r>
              <a:rPr kumimoji="0" lang="pt-BR" sz="2800" b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as ações  de liderança exercidas pelos reis de Israel e o que elas têm a nos ensinar.</a:t>
            </a:r>
          </a:p>
          <a:p>
            <a:pPr marL="1703388" marR="0" lvl="0" indent="-1703388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sz="2800" b="1" spc="-1" dirty="0">
                <a:solidFill>
                  <a:prstClr val="black"/>
                </a:solidFill>
                <a:uFill>
                  <a:solidFill>
                    <a:srgbClr val="FFFFFF"/>
                  </a:solidFill>
                </a:uFill>
                <a:latin typeface="Calibri Light" panose="020F0302020204030204" pitchFamily="34" charset="0"/>
                <a:cs typeface="Calibri Light" panose="020F0302020204030204" pitchFamily="34" charset="0"/>
              </a:rPr>
              <a:t>P. </a:t>
            </a:r>
            <a:r>
              <a:rPr lang="pt-BR" sz="2800" spc="-1" dirty="0">
                <a:solidFill>
                  <a:prstClr val="black"/>
                </a:solidFill>
                <a:uFill>
                  <a:solidFill>
                    <a:srgbClr val="FFFFFF"/>
                  </a:solidFill>
                </a:uFill>
                <a:latin typeface="Calibri Light" panose="020F0302020204030204" pitchFamily="34" charset="0"/>
                <a:cs typeface="Calibri Light" panose="020F0302020204030204" pitchFamily="34" charset="0"/>
              </a:rPr>
              <a:t>Por que a liderança tem importância para Deus?</a:t>
            </a:r>
            <a:endParaRPr kumimoji="0" lang="pt-BR" sz="2800" b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FFFFFF"/>
                </a:solidFill>
              </a:uFill>
              <a:latin typeface="Calibri Light" panose="020F0302020204030204" pitchFamily="34" charset="0"/>
              <a:ea typeface="+mn-ea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61053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9D033-F539-AB98-033B-BEAA52552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EF8BE4B8-3B42-B3E6-448A-FF787F6D12ED}"/>
              </a:ext>
            </a:extLst>
          </p:cNvPr>
          <p:cNvSpPr txBox="1"/>
          <p:nvPr/>
        </p:nvSpPr>
        <p:spPr>
          <a:xfrm>
            <a:off x="0" y="0"/>
            <a:ext cx="12192000" cy="68018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pt-BR" sz="2800" b="1" kern="0" dirty="0">
                <a:solidFill>
                  <a:sysClr val="windowText" lastClr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R. </a:t>
            </a:r>
            <a:r>
              <a:rPr lang="pt-BR" sz="2800" kern="0" dirty="0">
                <a:solidFill>
                  <a:sysClr val="windowText" lastClr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PORQUE É O MAIS RECORRENTE NO AT. VEJA DO QUE TRATAM SEUS</a:t>
            </a:r>
            <a:r>
              <a:rPr kumimoji="0" lang="pt-BR" sz="28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929 CAP.</a:t>
            </a:r>
            <a:endParaRPr kumimoji="0" lang="pt-BR" sz="2800" i="0" u="none" strike="noStrike" kern="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7188" marR="0" lvl="0" indent="-357188" algn="l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279 cap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. Sobre liderança (erros/acertos de governantes).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Js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a Et, Am,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Mq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R="0" lvl="0" algn="l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pt-BR" sz="2800" kern="0" dirty="0">
                <a:solidFill>
                  <a:sysClr val="windowText" lastClr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    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(trechos éticos/sociais)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Pv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(questões públicas).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30,1%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- </a:t>
            </a:r>
            <a:r>
              <a:rPr kumimoji="0" lang="pt-BR" sz="2800" b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Como </a:t>
            </a:r>
            <a:r>
              <a:rPr kumimoji="0" lang="pt-BR" sz="2800" b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LIDERAR</a:t>
            </a:r>
          </a:p>
          <a:p>
            <a:pPr marR="0" lvl="0" algn="l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2. 219 cap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. Sobre profecia, Justiça Social e Ética.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Is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, Jr,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Ez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Dn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, Os, Joel,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Ob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Jn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, Na,</a:t>
            </a:r>
          </a:p>
          <a:p>
            <a:pPr marR="0" lvl="0" algn="l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pt-BR" sz="2800" kern="0" dirty="0">
                <a:solidFill>
                  <a:sysClr val="windowText" lastClr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                   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Hc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Sf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, Ag,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Zc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, Ml).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23,6%</a:t>
            </a:r>
            <a:r>
              <a:rPr kumimoji="0" lang="pt-BR" sz="28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- Como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AGIR</a:t>
            </a:r>
          </a:p>
          <a:p>
            <a:pPr marR="0" lvl="0" algn="l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pt-BR" sz="2800" b="1" kern="0" dirty="0">
                <a:solidFill>
                  <a:sysClr val="windowText" lastClr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3.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163 cap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. Sobre adoração e Louvor.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Sl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Ct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Lm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17,6%</a:t>
            </a:r>
            <a:r>
              <a:rPr kumimoji="0" lang="pt-BR" sz="28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- Como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ADORAR</a:t>
            </a:r>
          </a:p>
          <a:p>
            <a:pPr marR="0" lvl="0" algn="l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pt-BR" sz="2800" b="1" kern="0" dirty="0">
                <a:solidFill>
                  <a:sysClr val="windowText" lastClr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4.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119 cap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. Sobre a Aliança.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Lv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Nm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Dt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Êx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(caps. 19 a 40).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12,8%</a:t>
            </a:r>
            <a:r>
              <a:rPr kumimoji="0" lang="pt-BR" sz="280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- Como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VIVER</a:t>
            </a:r>
          </a:p>
          <a:p>
            <a:pPr marR="0" lvl="0" algn="l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pt-BR" sz="2800" b="1" kern="0" dirty="0">
                <a:solidFill>
                  <a:sysClr val="windowText" lastClr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5.  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81 cap.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Sobre sabedoria e sofrimento. 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Jó,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Ec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Pv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(questões individuais).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8,7%</a:t>
            </a:r>
          </a:p>
          <a:p>
            <a:pPr marR="0" lvl="0" algn="l" defTabSz="914400" eaLnBrk="1" fontAlgn="auto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lang="pt-BR" sz="2800" b="1" kern="0" dirty="0">
                <a:solidFill>
                  <a:sysClr val="windowText" lastClr="0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6.  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68 cap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. Sobre quem é Deus.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Gn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e </a:t>
            </a:r>
            <a:r>
              <a:rPr kumimoji="0" lang="pt-BR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Êx</a:t>
            </a: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kumimoji="0" lang="pt-BR" sz="2800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(caps. 1 a 18). </a:t>
            </a:r>
            <a:r>
              <a:rPr kumimoji="0" lang="pt-BR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 panose="020F0302020204030204" pitchFamily="34" charset="0"/>
                <a:cs typeface="Calibri Light" panose="020F0302020204030204" pitchFamily="34" charset="0"/>
              </a:rPr>
              <a:t>7,3%</a:t>
            </a:r>
          </a:p>
          <a:p>
            <a:pPr defTabSz="914400"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seção 6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dedica 7,3% para que 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compreendamos quem é Deus no plano conceitual.</a:t>
            </a:r>
          </a:p>
          <a:p>
            <a:pPr defTabSz="914400"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800" kern="0" dirty="0">
                <a:solidFill>
                  <a:srgbClr val="1F1F1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 </a:t>
            </a:r>
            <a:r>
              <a:rPr lang="pt-BR" sz="2800" b="1" kern="0" dirty="0">
                <a:solidFill>
                  <a:srgbClr val="1F1F1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seção 5 </a:t>
            </a:r>
            <a:r>
              <a:rPr lang="pt-BR" sz="2800" kern="0" dirty="0">
                <a:solidFill>
                  <a:srgbClr val="1F1F1F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dedica 8,7% para “sofrimento”, o que nos remete a Jesus em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pt-BR" sz="2800" i="1" dirty="0" err="1">
                <a:latin typeface="Calibri Light" panose="020F0302020204030204" pitchFamily="34" charset="0"/>
                <a:cs typeface="Calibri Light" panose="020F0302020204030204" pitchFamily="34" charset="0"/>
              </a:rPr>
              <a:t>Jo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 16.33 “... Neste mundo vocês terão aflições; contudo, tenham ânimo! Eu venci o mundo."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endParaRPr lang="pt-BR" sz="2800" b="1" kern="0" dirty="0">
              <a:solidFill>
                <a:srgbClr val="1F1F1F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637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EC693724-27F6-F1C9-9498-9F574E8C826A}"/>
              </a:ext>
            </a:extLst>
          </p:cNvPr>
          <p:cNvSpPr txBox="1"/>
          <p:nvPr/>
        </p:nvSpPr>
        <p:spPr>
          <a:xfrm>
            <a:off x="0" y="35173"/>
            <a:ext cx="12192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Deus usa 149 caps (16% do conteúdo o AT) para na seção 6 apresentar-se e na seção 5 mostrar Seu poder libertador. </a:t>
            </a:r>
          </a:p>
          <a:p>
            <a:pPr lvl="0" defTabSz="914400">
              <a:spcBef>
                <a:spcPts val="600"/>
              </a:spcBef>
              <a:spcAft>
                <a:spcPts val="600"/>
              </a:spcAft>
              <a:defRPr/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Já para as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seções 1; 2; 3 e 4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usa 780 caps. (84% do conteúdo do AT) com temas de ordem prática, com verbos de ação (que estão em negrito), para nos orientar sobre qual é Sua vontade para a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nossa conduta pessoal e nas relações sociais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Essa ênfase nos motivou a desenvolver um estudo estatístico sobre as ações dos reis desse período, resultando no livro </a:t>
            </a:r>
            <a:r>
              <a:rPr lang="pt-BR" sz="2800" i="1" dirty="0">
                <a:latin typeface="Calibri Light" panose="020F0302020204030204" pitchFamily="34" charset="0"/>
                <a:cs typeface="Calibri Light" panose="020F0302020204030204" pitchFamily="34" charset="0"/>
              </a:rPr>
              <a:t>O Que Deus Espera de um Líder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1C5757A-E2F4-9C00-595D-57E720B723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5776" y="3583983"/>
            <a:ext cx="2817424" cy="3103638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4321711-4402-DFAD-8AB8-FE8B26132CBB}"/>
              </a:ext>
            </a:extLst>
          </p:cNvPr>
          <p:cNvSpPr txBox="1"/>
          <p:nvPr/>
        </p:nvSpPr>
        <p:spPr>
          <a:xfrm>
            <a:off x="0" y="3720030"/>
            <a:ext cx="9155776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O livro tem por objetivo 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listar as ações de liderança corretas e incorretas, segundo nossa interpretação, e determinar sua frequência no reinado de Israel.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Assim as ações corretas e incorretas identificadas nos 42 reis servirão como referência para saber as condutas aprovadas ou não por Deus.</a:t>
            </a:r>
          </a:p>
        </p:txBody>
      </p:sp>
    </p:spTree>
    <p:extLst>
      <p:ext uri="{BB962C8B-B14F-4D97-AF65-F5344CB8AC3E}">
        <p14:creationId xmlns:p14="http://schemas.microsoft.com/office/powerpoint/2010/main" val="283580064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36FB5-46CD-B3A6-C98D-F58338C9F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215DF5B4-0AC8-7BDF-EFC1-273DA70B517F}"/>
              </a:ext>
            </a:extLst>
          </p:cNvPr>
          <p:cNvSpPr txBox="1"/>
          <p:nvPr/>
        </p:nvSpPr>
        <p:spPr>
          <a:xfrm>
            <a:off x="1" y="14482"/>
            <a:ext cx="12191999" cy="63555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200"/>
              </a:spcBef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1. CLASSIFICAÇÃO DAS AÇÕES</a:t>
            </a:r>
            <a:endParaRPr lang="pt-BR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lvl="0" indent="-457200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Ações Corretas: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que chamaremos de “Princípios de Liderança”</a:t>
            </a:r>
          </a:p>
          <a:p>
            <a:pPr marL="457200" lvl="0" indent="-457200">
              <a:spcBef>
                <a:spcPts val="2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Ações Incorretas: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que chamaremos de “Erros e Falhas de Liderança”</a:t>
            </a:r>
          </a:p>
          <a:p>
            <a:pPr algn="ctr">
              <a:spcBef>
                <a:spcPts val="200"/>
              </a:spcBef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2. ORIGEM DAS AÇÕES</a:t>
            </a:r>
            <a:endParaRPr lang="pt-BR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lvl="0" indent="-457200">
              <a:spcBef>
                <a:spcPts val="200"/>
              </a:spcBef>
              <a:buFont typeface="Wingdings" panose="05000000000000000000" pitchFamily="2" charset="2"/>
              <a:buChar char="q"/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 – Técnicas de Liderança: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ações realizadas segundo um método ou metodologia; </a:t>
            </a:r>
          </a:p>
          <a:p>
            <a:pPr marL="457200" lvl="0" indent="-457200">
              <a:spcBef>
                <a:spcPts val="200"/>
              </a:spcBef>
              <a:buFont typeface="Wingdings" panose="05000000000000000000" pitchFamily="2" charset="2"/>
              <a:buChar char="q"/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B – Caráter do Líder: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ações intrínsecas à pessoa; </a:t>
            </a:r>
          </a:p>
          <a:p>
            <a:pPr marL="457200" lvl="0" indent="-457200">
              <a:spcBef>
                <a:spcPts val="200"/>
              </a:spcBef>
              <a:buFont typeface="Wingdings" panose="05000000000000000000" pitchFamily="2" charset="2"/>
              <a:buChar char="q"/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C – Circunstanciais: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situações em que o líder não teve outra opção de ação.</a:t>
            </a:r>
          </a:p>
          <a:p>
            <a:pPr algn="ctr">
              <a:spcBef>
                <a:spcPts val="200"/>
              </a:spcBef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RESULTADOS OBTIDOS</a:t>
            </a:r>
            <a:endParaRPr lang="pt-BR" sz="28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lvl="0" indent="-457200">
              <a:spcBef>
                <a:spcPts val="200"/>
              </a:spcBef>
              <a:buFont typeface="Wingdings" panose="05000000000000000000" pitchFamily="2" charset="2"/>
              <a:buChar char="ü"/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Ações Corretas: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Foram identificadas 86 ações (59 excluídas as repetições). Serão os 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Princípios de Liderança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com </a:t>
            </a:r>
            <a:r>
              <a:rPr lang="pt-BR" sz="2800" dirty="0"/>
              <a:t>probabilidade de serem universais</a:t>
            </a:r>
            <a:r>
              <a:rPr lang="pt-BR" sz="2800" b="1" dirty="0"/>
              <a:t> </a:t>
            </a:r>
            <a:r>
              <a:rPr lang="pt-BR" sz="2800" dirty="0"/>
              <a:t>75% a 85%.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  <a:p>
            <a:pPr marL="457200" lvl="0" indent="-457200">
              <a:spcBef>
                <a:spcPts val="200"/>
              </a:spcBef>
              <a:buFont typeface="Wingdings" panose="05000000000000000000" pitchFamily="2" charset="2"/>
              <a:buChar char="ü"/>
            </a:pP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Ações Incorretas: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 Foram identificadas 110 ações (55 excluídas as repetições). Serão os </a:t>
            </a:r>
            <a:r>
              <a:rPr lang="pt-BR" sz="2800" b="1" dirty="0">
                <a:latin typeface="Calibri Light" panose="020F0302020204030204" pitchFamily="34" charset="0"/>
                <a:cs typeface="Calibri Light" panose="020F0302020204030204" pitchFamily="34" charset="0"/>
              </a:rPr>
              <a:t>Erros e Falhas de Liderança 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com </a:t>
            </a:r>
            <a:r>
              <a:rPr lang="pt-BR" sz="2800" dirty="0"/>
              <a:t>probabilidade de serem universais</a:t>
            </a:r>
            <a:r>
              <a:rPr lang="pt-BR" sz="2800" b="1" dirty="0"/>
              <a:t> </a:t>
            </a:r>
            <a:r>
              <a:rPr lang="pt-BR" sz="2800" dirty="0"/>
              <a:t>85% a 95%</a:t>
            </a:r>
            <a:r>
              <a:rPr lang="pt-BR" sz="2800" dirty="0">
                <a:latin typeface="Calibri Light" panose="020F0302020204030204" pitchFamily="34" charset="0"/>
                <a:cs typeface="Calibri Light" panose="020F0302020204030204" pitchFamily="34" charset="0"/>
              </a:rPr>
              <a:t>. Note que 50% das ações incorretas foram repetidas, isto é, os reis não "aprenderam" com os erros do passado.</a:t>
            </a:r>
          </a:p>
        </p:txBody>
      </p:sp>
    </p:spTree>
    <p:extLst>
      <p:ext uri="{BB962C8B-B14F-4D97-AF65-F5344CB8AC3E}">
        <p14:creationId xmlns:p14="http://schemas.microsoft.com/office/powerpoint/2010/main" val="17629579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0763-0CC1-0ACA-3A3B-5D202D559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BB677E10-EAB3-7998-11D4-2E5423E7E566}"/>
              </a:ext>
            </a:extLst>
          </p:cNvPr>
          <p:cNvGraphicFramePr>
            <a:graphicFrameLocks noGrp="1"/>
          </p:cNvGraphicFramePr>
          <p:nvPr/>
        </p:nvGraphicFramePr>
        <p:xfrm>
          <a:off x="-2" y="724403"/>
          <a:ext cx="12191997" cy="1158240"/>
        </p:xfrm>
        <a:graphic>
          <a:graphicData uri="http://schemas.openxmlformats.org/drawingml/2006/table">
            <a:tbl>
              <a:tblPr/>
              <a:tblGrid>
                <a:gridCol w="3735092">
                  <a:extLst>
                    <a:ext uri="{9D8B030D-6E8A-4147-A177-3AD203B41FA5}">
                      <a16:colId xmlns:a16="http://schemas.microsoft.com/office/drawing/2014/main" val="4255481137"/>
                    </a:ext>
                  </a:extLst>
                </a:gridCol>
                <a:gridCol w="4385643">
                  <a:extLst>
                    <a:ext uri="{9D8B030D-6E8A-4147-A177-3AD203B41FA5}">
                      <a16:colId xmlns:a16="http://schemas.microsoft.com/office/drawing/2014/main" val="1508215442"/>
                    </a:ext>
                  </a:extLst>
                </a:gridCol>
                <a:gridCol w="4071262">
                  <a:extLst>
                    <a:ext uri="{9D8B030D-6E8A-4147-A177-3AD203B41FA5}">
                      <a16:colId xmlns:a16="http://schemas.microsoft.com/office/drawing/2014/main" val="2105212822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Categoria de Origem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Ações Corretas (59)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Ações Incorretas (55)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2639885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A) Técnicas de Liderança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36%</a:t>
                      </a: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- </a:t>
                      </a:r>
                      <a:r>
                        <a:rPr lang="pt-BR" sz="2800" i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aprendidas com treino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11%</a:t>
                      </a: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- </a:t>
                      </a:r>
                      <a:r>
                        <a:rPr lang="pt-BR" sz="2800" i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evitáveis com treino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362290"/>
                  </a:ext>
                </a:extLst>
              </a:tr>
            </a:tbl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EDA905B2-5CD0-54AE-77A5-68DEF62D1B1A}"/>
              </a:ext>
            </a:extLst>
          </p:cNvPr>
          <p:cNvSpPr txBox="1"/>
          <p:nvPr/>
        </p:nvSpPr>
        <p:spPr>
          <a:xfrm>
            <a:off x="0" y="-2094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Tabulação das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59 ações corretas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e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55 ações incorretas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por categoria de origem: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94BD723-26A4-B4A9-18BD-1306E0F70137}"/>
              </a:ext>
            </a:extLst>
          </p:cNvPr>
          <p:cNvSpPr txBox="1"/>
          <p:nvPr/>
        </p:nvSpPr>
        <p:spPr>
          <a:xfrm>
            <a:off x="-2" y="3595568"/>
            <a:ext cx="12191999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Recordando que: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Caráter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é o conjunto de traços morais, éticos e comportamentais de uma pessoa que definem como ela age, reage e faz escolhas diante de situações difíceis ou quando ninguém está olhando.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O </a:t>
            </a:r>
            <a:r>
              <a:rPr kumimoji="0" lang="pt-B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caráter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 dita o seu compromisso com valores e princípios (se você é honesto, leal, justo ou mentiroso ...).</a:t>
            </a:r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4D37A009-C230-B281-E3A6-5D5C488AC3E4}"/>
              </a:ext>
            </a:extLst>
          </p:cNvPr>
          <p:cNvGraphicFramePr>
            <a:graphicFrameLocks noGrp="1"/>
          </p:cNvGraphicFramePr>
          <p:nvPr/>
        </p:nvGraphicFramePr>
        <p:xfrm>
          <a:off x="-2" y="2137183"/>
          <a:ext cx="12192000" cy="579120"/>
        </p:xfrm>
        <a:graphic>
          <a:graphicData uri="http://schemas.openxmlformats.org/drawingml/2006/table">
            <a:tbl>
              <a:tblPr/>
              <a:tblGrid>
                <a:gridCol w="3208151">
                  <a:extLst>
                    <a:ext uri="{9D8B030D-6E8A-4147-A177-3AD203B41FA5}">
                      <a16:colId xmlns:a16="http://schemas.microsoft.com/office/drawing/2014/main" val="4255481137"/>
                    </a:ext>
                  </a:extLst>
                </a:gridCol>
                <a:gridCol w="4618495">
                  <a:extLst>
                    <a:ext uri="{9D8B030D-6E8A-4147-A177-3AD203B41FA5}">
                      <a16:colId xmlns:a16="http://schemas.microsoft.com/office/drawing/2014/main" val="1508215442"/>
                    </a:ext>
                  </a:extLst>
                </a:gridCol>
                <a:gridCol w="4365354">
                  <a:extLst>
                    <a:ext uri="{9D8B030D-6E8A-4147-A177-3AD203B41FA5}">
                      <a16:colId xmlns:a16="http://schemas.microsoft.com/office/drawing/2014/main" val="2105212822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B) Caráter do Líder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60%</a:t>
                      </a: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- </a:t>
                      </a:r>
                      <a:r>
                        <a:rPr lang="pt-BR" sz="2800" i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fruto de um bom caráter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77%</a:t>
                      </a: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pt-BR" sz="2800" i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- falhas de caráter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0090829"/>
                  </a:ext>
                </a:extLst>
              </a:tr>
            </a:tbl>
          </a:graphicData>
        </a:graphic>
      </p:graphicFrame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8786D8F9-D027-3AD2-EC9F-DC74053BF436}"/>
              </a:ext>
            </a:extLst>
          </p:cNvPr>
          <p:cNvGraphicFramePr>
            <a:graphicFrameLocks noGrp="1"/>
          </p:cNvGraphicFramePr>
          <p:nvPr/>
        </p:nvGraphicFramePr>
        <p:xfrm>
          <a:off x="0" y="2944195"/>
          <a:ext cx="12192000" cy="579120"/>
        </p:xfrm>
        <a:graphic>
          <a:graphicData uri="http://schemas.openxmlformats.org/drawingml/2006/table">
            <a:tbl>
              <a:tblPr/>
              <a:tblGrid>
                <a:gridCol w="3192651">
                  <a:extLst>
                    <a:ext uri="{9D8B030D-6E8A-4147-A177-3AD203B41FA5}">
                      <a16:colId xmlns:a16="http://schemas.microsoft.com/office/drawing/2014/main" val="4255481137"/>
                    </a:ext>
                  </a:extLst>
                </a:gridCol>
                <a:gridCol w="4633993">
                  <a:extLst>
                    <a:ext uri="{9D8B030D-6E8A-4147-A177-3AD203B41FA5}">
                      <a16:colId xmlns:a16="http://schemas.microsoft.com/office/drawing/2014/main" val="1508215442"/>
                    </a:ext>
                  </a:extLst>
                </a:gridCol>
                <a:gridCol w="4365356">
                  <a:extLst>
                    <a:ext uri="{9D8B030D-6E8A-4147-A177-3AD203B41FA5}">
                      <a16:colId xmlns:a16="http://schemas.microsoft.com/office/drawing/2014/main" val="2105212822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C) Circunstanciais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4%</a:t>
                      </a: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- </a:t>
                      </a:r>
                      <a:r>
                        <a:rPr lang="pt-BR" sz="2800" i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não teve outra opção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rtl="0">
                        <a:spcAft>
                          <a:spcPts val="2400"/>
                        </a:spcAft>
                        <a:buNone/>
                      </a:pPr>
                      <a:r>
                        <a:rPr lang="pt-BR" sz="2800" b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12%</a:t>
                      </a:r>
                      <a:r>
                        <a:rPr lang="pt-BR" sz="2800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- </a:t>
                      </a:r>
                      <a:r>
                        <a:rPr lang="pt-BR" sz="2800" i="1" dirty="0">
                          <a:solidFill>
                            <a:srgbClr val="1F1F1F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não teve outra opção</a:t>
                      </a:r>
                      <a:endParaRPr lang="pt-BR" sz="2800" dirty="0">
                        <a:solidFill>
                          <a:srgbClr val="1F1F1F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114300" marR="11430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9433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558074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7F0324D-12A8-4C4C-B2A7-2DAAC77D3EB0}"/>
                  </a:ext>
                </a:extLst>
              </p:cNvPr>
              <p:cNvSpPr txBox="1"/>
              <p:nvPr/>
            </p:nvSpPr>
            <p:spPr>
              <a:xfrm>
                <a:off x="0" y="43015"/>
                <a:ext cx="12191999" cy="66633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pt-BR" sz="2800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Na pesquisa encontramos 196 ações e temos duas ponderações a esse respeito:</a:t>
                </a:r>
              </a:p>
              <a:p>
                <a:pPr marL="514350" indent="-514350">
                  <a:spcBef>
                    <a:spcPts val="600"/>
                  </a:spcBef>
                  <a:buAutoNum type="arabicPeriod"/>
                </a:pPr>
                <a:r>
                  <a:rPr lang="pt-BR" sz="2800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Talvez nos 780 caps. do AT alguma ação não tenha sido identificada.</a:t>
                </a:r>
              </a:p>
              <a:p>
                <a:pPr marL="514350" indent="-514350">
                  <a:spcBef>
                    <a:spcPts val="600"/>
                  </a:spcBef>
                  <a:buAutoNum type="arabicPeriod"/>
                </a:pPr>
                <a:r>
                  <a:rPr lang="pt-BR" sz="2800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A questão da subjetividade na interpretação da origem de cada ação.</a:t>
                </a:r>
              </a:p>
              <a:p>
                <a:pPr>
                  <a:spcBef>
                    <a:spcPts val="600"/>
                  </a:spcBef>
                </a:pPr>
                <a:r>
                  <a:rPr lang="pt-BR" sz="280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Através de </a:t>
                </a:r>
                <a:r>
                  <a:rPr lang="pt-BR" sz="2800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cálculos estatísticos chegamos a  considerações importantes:</a:t>
                </a:r>
              </a:p>
              <a:p>
                <a:pPr marL="357188" lvl="0" indent="-357188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pt-BR" sz="2800" b="1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O Nível de Confiança (90%):</a:t>
                </a:r>
                <a:r>
                  <a:rPr lang="pt-BR" sz="2800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 Representa a probabilidade de que os padrões de liderança identificados no estudo reflitam com precisão a realidade do comportamento de líderes em geral. </a:t>
                </a:r>
              </a:p>
              <a:p>
                <a:pPr marL="357188" lvl="0" indent="-357188">
                  <a:spcBef>
                    <a:spcPts val="600"/>
                  </a:spcBef>
                  <a:buFont typeface="Wingdings" panose="05000000000000000000" pitchFamily="2" charset="2"/>
                  <a:buChar char="Ø"/>
                </a:pPr>
                <a:r>
                  <a:rPr lang="pt-BR" sz="2800" b="1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A Margem de Erro (</a:t>
                </a:r>
                <a14:m>
                  <m:oMath xmlns:m="http://schemas.openxmlformats.org/officeDocument/2006/math">
                    <m:r>
                      <a:rPr lang="pt-BR" sz="2800">
                        <a:latin typeface="Cambria Math" panose="02040503050406030204" pitchFamily="18" charset="0"/>
                      </a:rPr>
                      <m:t>±13%</m:t>
                    </m:r>
                  </m:oMath>
                </a14:m>
                <a:r>
                  <a:rPr lang="pt-BR" sz="2800" b="1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):</a:t>
                </a:r>
                <a:r>
                  <a:rPr lang="pt-BR" sz="2800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 É a variação estatística esperada nos percentuais, devida ao tamanho da amostra e subjetividade na atribuição da origem das ações</a:t>
                </a:r>
              </a:p>
              <a:p>
                <a:pPr>
                  <a:spcBef>
                    <a:spcPts val="600"/>
                  </a:spcBef>
                </a:pPr>
                <a:r>
                  <a:rPr lang="pt-BR" sz="2800" b="1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Trabalhos Futuros:</a:t>
                </a:r>
                <a:r>
                  <a:rPr lang="pt-BR" sz="2800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 Recomenda-se que novos avaliadores identifiquem eventuais ações omitidas e validem a classificação de suas origens, reduzindo a margem de erro e elevando a precisão estatística do modelo.</a:t>
                </a:r>
              </a:p>
              <a:p>
                <a:pPr lvl="0">
                  <a:spcBef>
                    <a:spcPts val="600"/>
                  </a:spcBef>
                </a:pPr>
                <a:r>
                  <a:rPr lang="pt-BR" sz="2800" b="1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Nota:</a:t>
                </a:r>
                <a:r>
                  <a:rPr lang="pt-BR" sz="2800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 Os cálculos estatísticos do tamanho mínimo da amostra, da margem de erro e do nível de confiança estão na pág. 55 do livro </a:t>
                </a:r>
                <a:r>
                  <a:rPr lang="pt-BR" sz="2800" i="1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"O que Deus Espera de um Líder"</a:t>
                </a:r>
                <a:r>
                  <a:rPr lang="pt-BR" sz="2800" dirty="0">
                    <a:latin typeface="Calibri Light" panose="020F0302020204030204" pitchFamily="34" charset="0"/>
                    <a:ea typeface="Calibri Light" panose="020F0302020204030204" pitchFamily="34" charset="0"/>
                    <a:cs typeface="Calibri Light" panose="020F0302020204030204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7F0324D-12A8-4C4C-B2A7-2DAAC77D3E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3015"/>
                <a:ext cx="12191999" cy="6663363"/>
              </a:xfrm>
              <a:prstGeom prst="rect">
                <a:avLst/>
              </a:prstGeom>
              <a:blipFill>
                <a:blip r:embed="rId2"/>
                <a:stretch>
                  <a:fillRect l="-1050" t="-823" r="-900" b="-164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2972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60DBE-E776-EE51-6C5A-7755E3469F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id="{FCA060D0-D8EC-F939-0FD5-892E6132446D}"/>
              </a:ext>
            </a:extLst>
          </p:cNvPr>
          <p:cNvSpPr txBox="1"/>
          <p:nvPr/>
        </p:nvSpPr>
        <p:spPr>
          <a:xfrm>
            <a:off x="-1" y="0"/>
            <a:ext cx="12192001" cy="6463308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SÍNTESE DOS IMPACTOS NO DESEMPENHO DA LIDERANÇA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 base na distribuição estatística das ações dos reis de Israel, identificamos a seguinte origem das decisões de sucesso e de falha: 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Técnicas de Liderança: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Representam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36% dos acertos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observados e têm o potencial de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prevenir 11% dos erros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, demonstrando a relevância do preparo metodológico na gestão. 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Solidez de Caráter: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Exerce o papel mais determinante na integridade do exercício do poder, sendo a origem direta de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60% das ações corretas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 a causa raiz de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77% das falhas e equívocos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 </a:t>
            </a:r>
          </a:p>
          <a:p>
            <a:pPr marL="457200" lvl="0" indent="-45720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Pressão Circunstancial: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Fatores conjunturais involuntários ou de elevado risco contextual respondem por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4% dos acertos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e justificam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12% dos erros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cometidos.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Conclusão: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 pesquisa aponta que o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Caráter do Líder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é o fator predominante tanto nos sucessos (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60%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) quanto, sobretudo, na origem dos fracassos da liderança (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77%)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706610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442D1-C6BA-DCB2-CED9-2EC8EE983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E6FF7F00-360F-8ED9-62C3-899727F3F489}"/>
              </a:ext>
            </a:extLst>
          </p:cNvPr>
          <p:cNvSpPr txBox="1"/>
          <p:nvPr/>
        </p:nvSpPr>
        <p:spPr>
          <a:xfrm>
            <a:off x="0" y="0"/>
            <a:ext cx="12192000" cy="6483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CONCLUSÃO E APLICAÇÃO TEOLÓGICA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Bef>
                <a:spcPts val="4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1. Técnica vs. Caráter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457200" lvl="0" indent="-457200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Capacitação Técnica (Instrumento):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 domínio de                                                   métodos de gestão viabiliza decisões eficazes, mas limita-se à esfera operacional. </a:t>
            </a:r>
          </a:p>
          <a:p>
            <a:pPr marL="457200" lvl="0" indent="-457200">
              <a:spcBef>
                <a:spcPts val="400"/>
              </a:spcBef>
              <a:buFont typeface="Wingdings" panose="05000000000000000000" pitchFamily="2" charset="2"/>
              <a:buChar char="Ø"/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Integridade do Caráter (Fundamento):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 ausência de uma base ética e espiritual constitui a causa primária dos maiores colapsos na liderança. </a:t>
            </a:r>
          </a:p>
          <a:p>
            <a:pPr>
              <a:spcBef>
                <a:spcPts val="4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2. Filosofia x Volatilidade: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Aristóteles sobre pensamentos, hábitos e caráter afirma  </a:t>
            </a: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"pensamentos geram ações, ações formam hábitos e hábitos moldam o caráter"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.</a:t>
            </a:r>
          </a:p>
          <a:p>
            <a:pPr>
              <a:spcBef>
                <a:spcPts val="400"/>
              </a:spcBef>
            </a:pP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Como frente a cada </a:t>
            </a:r>
            <a:r>
              <a:rPr lang="pt-BR" sz="280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circunstância o 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pensar gera uma ação coerente com o caráter, não há como criar um hábito que mude o caráter. </a:t>
            </a:r>
          </a:p>
          <a:p>
            <a:pPr>
              <a:spcBef>
                <a:spcPts val="400"/>
              </a:spcBef>
            </a:pP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3. Fechamento teológico: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O Evangelho transforma o caráter de dentro para fora, do pensar para o agir, um processo que nominamos de </a:t>
            </a:r>
            <a:r>
              <a:rPr lang="pt-BR" sz="2800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santificação</a:t>
            </a:r>
            <a:r>
              <a:rPr lang="pt-BR" sz="2800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no qual o ES molda o caráter do líder ao de Cristo na medida que caminha segundo o Evangelho. </a:t>
            </a:r>
          </a:p>
          <a:p>
            <a:pPr>
              <a:spcBef>
                <a:spcPts val="400"/>
              </a:spcBef>
            </a:pPr>
            <a:r>
              <a:rPr lang="pt-BR" sz="2800" i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Efésios 5:1 — "Portanto, sejam imitadores de Deus, como filhos amados..."</a:t>
            </a:r>
            <a:endParaRPr lang="pt-BR" sz="2800" dirty="0"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BB771B9-ABCD-776F-A47C-36F787AF213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99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27409" y="0"/>
            <a:ext cx="4146202" cy="133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63400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9640B-C1BE-977D-C8A7-5CB24AEE9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m para obrigado">
            <a:extLst>
              <a:ext uri="{FF2B5EF4-FFF2-40B4-BE49-F238E27FC236}">
                <a16:creationId xmlns:a16="http://schemas.microsoft.com/office/drawing/2014/main" id="{6BFF564A-669B-930B-DD3E-F8EF7E057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5" y="301042"/>
            <a:ext cx="5881055" cy="437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35C45703-0A13-CA96-AB13-8BE8EB936A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628117"/>
              </p:ext>
            </p:extLst>
          </p:nvPr>
        </p:nvGraphicFramePr>
        <p:xfrm>
          <a:off x="6309124" y="3561325"/>
          <a:ext cx="5882875" cy="3160150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114300">
                    <a:prstClr val="black"/>
                  </a:innerShdw>
                </a:effectLst>
              </a:tblPr>
              <a:tblGrid>
                <a:gridCol w="5882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998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Próxima aula – 7ª aula</a:t>
                      </a:r>
                      <a:endParaRPr lang="pt-BR" sz="2800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  <a:ea typeface="Calibri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6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rade Gothic Next Light"/>
                        </a:defRPr>
                      </a:lvl9pPr>
                    </a:lstStyle>
                    <a:p>
                      <a:pPr lvl="0" defTabSz="914400">
                        <a:defRPr/>
                      </a:pPr>
                      <a:r>
                        <a:rPr lang="pt-BR" sz="28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O Pós-Exílio e a Restauração: Os decretos persas, o retorno sob </a:t>
                      </a:r>
                      <a:r>
                        <a:rPr lang="pt-BR" sz="2800" b="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Zorobabel</a:t>
                      </a:r>
                      <a:r>
                        <a:rPr lang="pt-BR" sz="28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, Esdras e Neemias; a reconstrução do Templo e dos muros. </a:t>
                      </a:r>
                      <a:endParaRPr lang="pt-BR" sz="2800" b="0" dirty="0">
                        <a:effectLst/>
                        <a:latin typeface="Calibri Light" panose="020F0302020204030204" pitchFamily="34" charset="0"/>
                        <a:ea typeface="Times New Roman" panose="02020603050405020304" pitchFamily="18" charset="0"/>
                        <a:cs typeface="Calibri Light" panose="020F0302020204030204" pitchFamily="34" charset="0"/>
                      </a:endParaRPr>
                    </a:p>
                    <a:p>
                      <a:pPr lvl="0" defTabSz="914400">
                        <a:defRPr/>
                      </a:pPr>
                      <a:r>
                        <a:rPr lang="pt-BR" sz="2800" b="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Leitura recomendada: Jeremias; </a:t>
                      </a:r>
                      <a:r>
                        <a:rPr lang="pt-BR" sz="28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Ed 1;3; </a:t>
                      </a:r>
                      <a:r>
                        <a:rPr lang="pt-BR" sz="2800" b="0" dirty="0" err="1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Nm</a:t>
                      </a:r>
                      <a:r>
                        <a:rPr lang="pt-BR" sz="2800" b="0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ea typeface="Calibri" panose="020F0502020204030204" pitchFamily="34" charset="0"/>
                          <a:cs typeface="Calibri Light" panose="020F0302020204030204" pitchFamily="34" charset="0"/>
                        </a:rPr>
                        <a:t> 2;Ml</a:t>
                      </a:r>
                      <a:endParaRPr kumimoji="0" lang="pt-BR" sz="2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68580" marR="68580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1181992"/>
                  </a:ext>
                </a:extLst>
              </a:tr>
            </a:tbl>
          </a:graphicData>
        </a:graphic>
      </p:graphicFrame>
      <p:pic>
        <p:nvPicPr>
          <p:cNvPr id="4" name="Picture 2" descr="looney tunes applause GIF by Looney Tunes World of Mayhem">
            <a:extLst>
              <a:ext uri="{FF2B5EF4-FFF2-40B4-BE49-F238E27FC236}">
                <a16:creationId xmlns:a16="http://schemas.microsoft.com/office/drawing/2014/main" id="{CDCFDA9E-C4FD-F9BE-BD41-9E65C3BB301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9125" y="301043"/>
            <a:ext cx="5557410" cy="312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9366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Editorial">
  <a:themeElements>
    <a:clrScheme name="Editorial">
      <a:dk1>
        <a:sysClr val="windowText" lastClr="000000"/>
      </a:dk1>
      <a:lt1>
        <a:sysClr val="window" lastClr="FFFFFF"/>
      </a:lt1>
      <a:dk2>
        <a:srgbClr val="171717"/>
      </a:dk2>
      <a:lt2>
        <a:srgbClr val="F7F6F3"/>
      </a:lt2>
      <a:accent1>
        <a:srgbClr val="C8350F"/>
      </a:accent1>
      <a:accent2>
        <a:srgbClr val="B6A992"/>
      </a:accent2>
      <a:accent3>
        <a:srgbClr val="D59A6D"/>
      </a:accent3>
      <a:accent4>
        <a:srgbClr val="C7793D"/>
      </a:accent4>
      <a:accent5>
        <a:srgbClr val="DB8464"/>
      </a:accent5>
      <a:accent6>
        <a:srgbClr val="3F7699"/>
      </a:accent6>
      <a:hlink>
        <a:srgbClr val="C8350F"/>
      </a:hlink>
      <a:folHlink>
        <a:srgbClr val="DB8464"/>
      </a:folHlink>
    </a:clrScheme>
    <a:fontScheme name="Custom 22">
      <a:majorFont>
        <a:latin typeface="Haettenschweiler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ditorial" id="{71EC1670-473B-4381-BA1C-B02CC96DD716}" vid="{C5D3EF77-ADD0-40FD-A769-C339DAE739D1}"/>
    </a:ext>
  </a:extLst>
</a:theme>
</file>

<file path=ppt/theme/theme5.xml><?xml version="1.0" encoding="utf-8"?>
<a:theme xmlns:a="http://schemas.openxmlformats.org/drawingml/2006/main" name="5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2184</TotalTime>
  <Words>3063</Words>
  <Application>Microsoft Office PowerPoint</Application>
  <PresentationFormat>Widescreen</PresentationFormat>
  <Paragraphs>402</Paragraphs>
  <Slides>23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23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Calibri Light</vt:lpstr>
      <vt:lpstr>Cambria Math</vt:lpstr>
      <vt:lpstr>Haettenschweiler</vt:lpstr>
      <vt:lpstr>Impact</vt:lpstr>
      <vt:lpstr>Liberation Serif</vt:lpstr>
      <vt:lpstr>Trade Gothic Next Light</vt:lpstr>
      <vt:lpstr>Wingdings</vt:lpstr>
      <vt:lpstr>Office Theme</vt:lpstr>
      <vt:lpstr>Design padrão</vt:lpstr>
      <vt:lpstr>Tema do Office</vt:lpstr>
      <vt:lpstr>Editorial</vt:lpstr>
      <vt:lpstr>5_Tema do Office</vt:lpstr>
      <vt:lpstr>Apresentação do PowerPoint</vt:lpstr>
      <vt:lpstr>CRONOLOGIA BÍBLICA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Francisco Tudela</cp:lastModifiedBy>
  <cp:revision>1</cp:revision>
  <dcterms:created xsi:type="dcterms:W3CDTF">2013-01-27T09:14:16Z</dcterms:created>
  <dcterms:modified xsi:type="dcterms:W3CDTF">2026-10-08T19:50:46Z</dcterms:modified>
  <cp:category/>
</cp:coreProperties>
</file>